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333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36" d="100"/>
          <a:sy n="136" d="100"/>
        </p:scale>
        <p:origin x="160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Prediction Models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Decision Tree Classifier</c:v>
                </c:pt>
                <c:pt idx="3">
                  <c:v>K-Nearest Neighbors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0.84642857142857097</c:v>
                </c:pt>
                <c:pt idx="1">
                  <c:v>0.84821428571428503</c:v>
                </c:pt>
                <c:pt idx="2">
                  <c:v>0.88571428571428501</c:v>
                </c:pt>
                <c:pt idx="3">
                  <c:v>0.84821428571428503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1-4B5B-88F6-04EA9D33F1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Decision Tree Classifier</c:v>
                </c:pt>
                <c:pt idx="3">
                  <c:v>K-Nearest Neighbors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0.83333333333333304</c:v>
                </c:pt>
                <c:pt idx="1">
                  <c:v>0.83333333333333304</c:v>
                </c:pt>
                <c:pt idx="2">
                  <c:v>0.83333333333333304</c:v>
                </c:pt>
                <c:pt idx="3">
                  <c:v>0.83333333333333304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B1-4B5B-88F6-04EA9D33F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4264624"/>
        <c:axId val="1214265104"/>
      </c:barChart>
      <c:catAx>
        <c:axId val="1214264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265104"/>
        <c:crosses val="autoZero"/>
        <c:auto val="1"/>
        <c:lblAlgn val="ctr"/>
        <c:lblOffset val="100"/>
        <c:noMultiLvlLbl val="0"/>
      </c:catAx>
      <c:valAx>
        <c:axId val="1214265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26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Blu-LeBlanc/IBM-Data-Science-Labs/blob/main/SpaceX_Data%20Collection%20API.ipynb" TargetMode="Externa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Blu-LeBlanc/IBM-Data-Science-Labs/blob/main/SpaceX_Data%20Wrangling.ipynb" TargetMode="External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hyperlink" Target="https://github.com/Blu-LeBlanc/IBM-Data-Science-Labs/blob/main/SpaceX_EDA%20Data%20Viz.ipynb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Blu-LeBlanc/IBM-Data-Science-Labs/blob/main/SpaceX_Data%20Collection%20API.ipynb" TargetMode="External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Blu-LeBlanc/IBM-Data-Science-Labs/blob/main/SpaceX_Data%20Wrangling.ipynb" TargetMode="External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hyperlink" Target="https://github.com/Blu-LeBlanc/IBM-Data-Science-Labs/blob/main/SpaceX_EDA%20Data%20Viz.ipynb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D5F81-CB7C-494D-A93B-E551CDB3227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DEE3D1E-E7EC-4ECF-9D7F-8EFFA58F33EE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Executive Summary</a:t>
          </a:r>
        </a:p>
      </dgm:t>
    </dgm:pt>
    <dgm:pt modelId="{CD8D2E71-2647-4BB0-806B-DBC8708FAC62}" type="parTrans" cxnId="{25932351-71F8-4ABB-B3FE-2B2D15EFEEB4}">
      <dgm:prSet/>
      <dgm:spPr/>
      <dgm:t>
        <a:bodyPr/>
        <a:lstStyle/>
        <a:p>
          <a:endParaRPr lang="en-US"/>
        </a:p>
      </dgm:t>
    </dgm:pt>
    <dgm:pt modelId="{128CBD90-D425-496B-83F5-373C210264EA}" type="sibTrans" cxnId="{25932351-71F8-4ABB-B3FE-2B2D15EFEEB4}">
      <dgm:prSet/>
      <dgm:spPr/>
      <dgm:t>
        <a:bodyPr/>
        <a:lstStyle/>
        <a:p>
          <a:endParaRPr lang="en-US"/>
        </a:p>
      </dgm:t>
    </dgm:pt>
    <dgm:pt modelId="{D1ADDA82-D5EC-45DC-859F-3BED88668CC9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Introduction</a:t>
          </a:r>
        </a:p>
      </dgm:t>
    </dgm:pt>
    <dgm:pt modelId="{E0C3E0A1-0A16-49BF-84F9-318494396814}" type="parTrans" cxnId="{CB457100-F3C7-4059-A594-2D25E577AD70}">
      <dgm:prSet/>
      <dgm:spPr/>
      <dgm:t>
        <a:bodyPr/>
        <a:lstStyle/>
        <a:p>
          <a:endParaRPr lang="en-US"/>
        </a:p>
      </dgm:t>
    </dgm:pt>
    <dgm:pt modelId="{C7AB9726-FE81-417C-9BB4-1C0B9E4C4B8C}" type="sibTrans" cxnId="{CB457100-F3C7-4059-A594-2D25E577AD70}">
      <dgm:prSet/>
      <dgm:spPr/>
      <dgm:t>
        <a:bodyPr/>
        <a:lstStyle/>
        <a:p>
          <a:endParaRPr lang="en-US"/>
        </a:p>
      </dgm:t>
    </dgm:pt>
    <dgm:pt modelId="{43FE9216-C071-474C-8D43-A1440BAFED4A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Methodology</a:t>
          </a:r>
        </a:p>
      </dgm:t>
    </dgm:pt>
    <dgm:pt modelId="{0D44AE12-053D-4927-9B17-2282B6F81C20}" type="parTrans" cxnId="{7F4C7399-E902-4772-8B8E-B26ABF71E1DF}">
      <dgm:prSet/>
      <dgm:spPr/>
      <dgm:t>
        <a:bodyPr/>
        <a:lstStyle/>
        <a:p>
          <a:endParaRPr lang="en-US"/>
        </a:p>
      </dgm:t>
    </dgm:pt>
    <dgm:pt modelId="{6AED895A-3B23-4DE7-ACCE-4677C25DB981}" type="sibTrans" cxnId="{7F4C7399-E902-4772-8B8E-B26ABF71E1DF}">
      <dgm:prSet/>
      <dgm:spPr/>
      <dgm:t>
        <a:bodyPr/>
        <a:lstStyle/>
        <a:p>
          <a:endParaRPr lang="en-US"/>
        </a:p>
      </dgm:t>
    </dgm:pt>
    <dgm:pt modelId="{8A88FEF4-C6B6-488C-B5B8-53F4C049B524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Results</a:t>
          </a:r>
        </a:p>
      </dgm:t>
    </dgm:pt>
    <dgm:pt modelId="{2619895F-E13C-47DC-B675-477B58C97ED0}" type="parTrans" cxnId="{E22B6037-7299-46AB-9AF7-1E92E2353760}">
      <dgm:prSet/>
      <dgm:spPr/>
      <dgm:t>
        <a:bodyPr/>
        <a:lstStyle/>
        <a:p>
          <a:endParaRPr lang="en-US"/>
        </a:p>
      </dgm:t>
    </dgm:pt>
    <dgm:pt modelId="{1C9CF664-A388-4AAD-AF26-7D138F915AD4}" type="sibTrans" cxnId="{E22B6037-7299-46AB-9AF7-1E92E2353760}">
      <dgm:prSet/>
      <dgm:spPr/>
      <dgm:t>
        <a:bodyPr/>
        <a:lstStyle/>
        <a:p>
          <a:endParaRPr lang="en-US"/>
        </a:p>
      </dgm:t>
    </dgm:pt>
    <dgm:pt modelId="{EBDF6315-36BA-41BD-A83A-D14582521584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Conclusion</a:t>
          </a:r>
        </a:p>
      </dgm:t>
    </dgm:pt>
    <dgm:pt modelId="{4474DFD9-0C1B-4D00-A5F7-5BA4844874FC}" type="parTrans" cxnId="{497120E5-2698-4615-8CAF-3F75CE556592}">
      <dgm:prSet/>
      <dgm:spPr/>
      <dgm:t>
        <a:bodyPr/>
        <a:lstStyle/>
        <a:p>
          <a:endParaRPr lang="en-US"/>
        </a:p>
      </dgm:t>
    </dgm:pt>
    <dgm:pt modelId="{25A24389-F7AD-48A2-8957-7151576E3538}" type="sibTrans" cxnId="{497120E5-2698-4615-8CAF-3F75CE556592}">
      <dgm:prSet/>
      <dgm:spPr/>
      <dgm:t>
        <a:bodyPr/>
        <a:lstStyle/>
        <a:p>
          <a:endParaRPr lang="en-US"/>
        </a:p>
      </dgm:t>
    </dgm:pt>
    <dgm:pt modelId="{AD52AFD5-F295-45EB-8B64-494574961800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Appendix</a:t>
          </a:r>
        </a:p>
      </dgm:t>
    </dgm:pt>
    <dgm:pt modelId="{9FFC396F-2A67-46BB-9A01-212C3E916D90}" type="parTrans" cxnId="{5EF03535-B93B-4FC3-AB70-9BF387556C80}">
      <dgm:prSet/>
      <dgm:spPr/>
      <dgm:t>
        <a:bodyPr/>
        <a:lstStyle/>
        <a:p>
          <a:endParaRPr lang="en-US"/>
        </a:p>
      </dgm:t>
    </dgm:pt>
    <dgm:pt modelId="{723DF9ED-0A89-44CA-B8D4-6E7432D350F0}" type="sibTrans" cxnId="{5EF03535-B93B-4FC3-AB70-9BF387556C80}">
      <dgm:prSet/>
      <dgm:spPr/>
      <dgm:t>
        <a:bodyPr/>
        <a:lstStyle/>
        <a:p>
          <a:endParaRPr lang="en-US"/>
        </a:p>
      </dgm:t>
    </dgm:pt>
    <dgm:pt modelId="{F7E58F77-AAD0-408F-A131-B087B593970E}" type="pres">
      <dgm:prSet presAssocID="{7D4D5F81-CB7C-494D-A93B-E551CDB32278}" presName="root" presStyleCnt="0">
        <dgm:presLayoutVars>
          <dgm:dir/>
          <dgm:resizeHandles val="exact"/>
        </dgm:presLayoutVars>
      </dgm:prSet>
      <dgm:spPr/>
    </dgm:pt>
    <dgm:pt modelId="{7C8F9F0B-BB6D-46A3-AD15-DB4DFC2AD477}" type="pres">
      <dgm:prSet presAssocID="{EDEE3D1E-E7EC-4ECF-9D7F-8EFFA58F33EE}" presName="compNode" presStyleCnt="0"/>
      <dgm:spPr/>
    </dgm:pt>
    <dgm:pt modelId="{E03CB560-68A6-40A2-B9CD-F70EE2260BBC}" type="pres">
      <dgm:prSet presAssocID="{EDEE3D1E-E7EC-4ECF-9D7F-8EFFA58F33EE}" presName="iconBgRect" presStyleLbl="bgShp" presStyleIdx="0" presStyleCnt="6"/>
      <dgm:spPr/>
    </dgm:pt>
    <dgm:pt modelId="{1C0CA6B1-778D-4F7E-81E9-21EDCFAA5193}" type="pres">
      <dgm:prSet presAssocID="{EDEE3D1E-E7EC-4ECF-9D7F-8EFFA58F33E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A84D2A3E-B7F4-45C8-8333-C8F9DF21A0C4}" type="pres">
      <dgm:prSet presAssocID="{EDEE3D1E-E7EC-4ECF-9D7F-8EFFA58F33EE}" presName="spaceRect" presStyleCnt="0"/>
      <dgm:spPr/>
    </dgm:pt>
    <dgm:pt modelId="{B3CB98B1-AA26-448B-B9C4-858BBD1BE8DC}" type="pres">
      <dgm:prSet presAssocID="{EDEE3D1E-E7EC-4ECF-9D7F-8EFFA58F33EE}" presName="textRect" presStyleLbl="revTx" presStyleIdx="0" presStyleCnt="6">
        <dgm:presLayoutVars>
          <dgm:chMax val="1"/>
          <dgm:chPref val="1"/>
        </dgm:presLayoutVars>
      </dgm:prSet>
      <dgm:spPr/>
    </dgm:pt>
    <dgm:pt modelId="{06A14FC1-5123-41D7-BCE2-D399D013D1C9}" type="pres">
      <dgm:prSet presAssocID="{128CBD90-D425-496B-83F5-373C210264EA}" presName="sibTrans" presStyleCnt="0"/>
      <dgm:spPr/>
    </dgm:pt>
    <dgm:pt modelId="{84F39989-3D17-492D-96CF-B13B17BA205F}" type="pres">
      <dgm:prSet presAssocID="{D1ADDA82-D5EC-45DC-859F-3BED88668CC9}" presName="compNode" presStyleCnt="0"/>
      <dgm:spPr/>
    </dgm:pt>
    <dgm:pt modelId="{226D766D-ED7A-4EF6-83FD-0FA2CEC801DE}" type="pres">
      <dgm:prSet presAssocID="{D1ADDA82-D5EC-45DC-859F-3BED88668CC9}" presName="iconBgRect" presStyleLbl="bgShp" presStyleIdx="1" presStyleCnt="6"/>
      <dgm:spPr/>
    </dgm:pt>
    <dgm:pt modelId="{09D00E3E-337C-4A53-83F5-10504076FAB8}" type="pres">
      <dgm:prSet presAssocID="{D1ADDA82-D5EC-45DC-859F-3BED88668C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17E6A274-EB3C-4068-9AF8-A01D4A0F30A0}" type="pres">
      <dgm:prSet presAssocID="{D1ADDA82-D5EC-45DC-859F-3BED88668CC9}" presName="spaceRect" presStyleCnt="0"/>
      <dgm:spPr/>
    </dgm:pt>
    <dgm:pt modelId="{91CA8A31-5F19-4611-BB33-BF75DB72C631}" type="pres">
      <dgm:prSet presAssocID="{D1ADDA82-D5EC-45DC-859F-3BED88668CC9}" presName="textRect" presStyleLbl="revTx" presStyleIdx="1" presStyleCnt="6">
        <dgm:presLayoutVars>
          <dgm:chMax val="1"/>
          <dgm:chPref val="1"/>
        </dgm:presLayoutVars>
      </dgm:prSet>
      <dgm:spPr/>
    </dgm:pt>
    <dgm:pt modelId="{F4D740A1-974A-4ACE-8358-208288B52C27}" type="pres">
      <dgm:prSet presAssocID="{C7AB9726-FE81-417C-9BB4-1C0B9E4C4B8C}" presName="sibTrans" presStyleCnt="0"/>
      <dgm:spPr/>
    </dgm:pt>
    <dgm:pt modelId="{3181DEE9-60F1-4189-B83A-F3DD409F1A64}" type="pres">
      <dgm:prSet presAssocID="{43FE9216-C071-474C-8D43-A1440BAFED4A}" presName="compNode" presStyleCnt="0"/>
      <dgm:spPr/>
    </dgm:pt>
    <dgm:pt modelId="{A7543767-53C0-45B3-A0CD-8F673E3E8FA4}" type="pres">
      <dgm:prSet presAssocID="{43FE9216-C071-474C-8D43-A1440BAFED4A}" presName="iconBgRect" presStyleLbl="bgShp" presStyleIdx="2" presStyleCnt="6"/>
      <dgm:spPr/>
    </dgm:pt>
    <dgm:pt modelId="{FC24A2EE-AF33-428C-819F-1767362BBDEB}" type="pres">
      <dgm:prSet presAssocID="{43FE9216-C071-474C-8D43-A1440BAFED4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1279E283-3C93-4BE5-B5DD-F782A242322B}" type="pres">
      <dgm:prSet presAssocID="{43FE9216-C071-474C-8D43-A1440BAFED4A}" presName="spaceRect" presStyleCnt="0"/>
      <dgm:spPr/>
    </dgm:pt>
    <dgm:pt modelId="{3D6B0A5C-36CF-4880-BA52-5217E0A1F586}" type="pres">
      <dgm:prSet presAssocID="{43FE9216-C071-474C-8D43-A1440BAFED4A}" presName="textRect" presStyleLbl="revTx" presStyleIdx="2" presStyleCnt="6">
        <dgm:presLayoutVars>
          <dgm:chMax val="1"/>
          <dgm:chPref val="1"/>
        </dgm:presLayoutVars>
      </dgm:prSet>
      <dgm:spPr/>
    </dgm:pt>
    <dgm:pt modelId="{6EFA57B5-C47D-41BB-BCFE-056A4F3EDE85}" type="pres">
      <dgm:prSet presAssocID="{6AED895A-3B23-4DE7-ACCE-4677C25DB981}" presName="sibTrans" presStyleCnt="0"/>
      <dgm:spPr/>
    </dgm:pt>
    <dgm:pt modelId="{2345A35F-DAEF-431A-823A-B94CC884EDF7}" type="pres">
      <dgm:prSet presAssocID="{8A88FEF4-C6B6-488C-B5B8-53F4C049B524}" presName="compNode" presStyleCnt="0"/>
      <dgm:spPr/>
    </dgm:pt>
    <dgm:pt modelId="{E3937800-BA6C-4EFC-8BE7-9020128B8E8F}" type="pres">
      <dgm:prSet presAssocID="{8A88FEF4-C6B6-488C-B5B8-53F4C049B524}" presName="iconBgRect" presStyleLbl="bgShp" presStyleIdx="3" presStyleCnt="6"/>
      <dgm:spPr/>
    </dgm:pt>
    <dgm:pt modelId="{616E7538-F058-47A1-B1FE-41A7D820A307}" type="pres">
      <dgm:prSet presAssocID="{8A88FEF4-C6B6-488C-B5B8-53F4C049B52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AE143B3C-171D-4089-86CE-13D63790CA2F}" type="pres">
      <dgm:prSet presAssocID="{8A88FEF4-C6B6-488C-B5B8-53F4C049B524}" presName="spaceRect" presStyleCnt="0"/>
      <dgm:spPr/>
    </dgm:pt>
    <dgm:pt modelId="{185F3F73-DC91-4ED5-AFB5-01DFEB632DC0}" type="pres">
      <dgm:prSet presAssocID="{8A88FEF4-C6B6-488C-B5B8-53F4C049B524}" presName="textRect" presStyleLbl="revTx" presStyleIdx="3" presStyleCnt="6">
        <dgm:presLayoutVars>
          <dgm:chMax val="1"/>
          <dgm:chPref val="1"/>
        </dgm:presLayoutVars>
      </dgm:prSet>
      <dgm:spPr/>
    </dgm:pt>
    <dgm:pt modelId="{2DFF11E7-1951-469F-B1BC-44361D16DFE2}" type="pres">
      <dgm:prSet presAssocID="{1C9CF664-A388-4AAD-AF26-7D138F915AD4}" presName="sibTrans" presStyleCnt="0"/>
      <dgm:spPr/>
    </dgm:pt>
    <dgm:pt modelId="{0398A8CF-E223-4A0C-83C7-D9BC98BE8A88}" type="pres">
      <dgm:prSet presAssocID="{EBDF6315-36BA-41BD-A83A-D14582521584}" presName="compNode" presStyleCnt="0"/>
      <dgm:spPr/>
    </dgm:pt>
    <dgm:pt modelId="{125786CC-5A9B-497E-8185-3C766E14E179}" type="pres">
      <dgm:prSet presAssocID="{EBDF6315-36BA-41BD-A83A-D14582521584}" presName="iconBgRect" presStyleLbl="bgShp" presStyleIdx="4" presStyleCnt="6"/>
      <dgm:spPr/>
    </dgm:pt>
    <dgm:pt modelId="{0788D0F8-AF3B-42C1-97CF-905251D5D2B6}" type="pres">
      <dgm:prSet presAssocID="{EBDF6315-36BA-41BD-A83A-D1458252158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378E21B8-73F5-43F3-89BB-36762DFE4E35}" type="pres">
      <dgm:prSet presAssocID="{EBDF6315-36BA-41BD-A83A-D14582521584}" presName="spaceRect" presStyleCnt="0"/>
      <dgm:spPr/>
    </dgm:pt>
    <dgm:pt modelId="{79A4361D-7E60-4CD7-BBCB-74DFE9F7F39C}" type="pres">
      <dgm:prSet presAssocID="{EBDF6315-36BA-41BD-A83A-D14582521584}" presName="textRect" presStyleLbl="revTx" presStyleIdx="4" presStyleCnt="6">
        <dgm:presLayoutVars>
          <dgm:chMax val="1"/>
          <dgm:chPref val="1"/>
        </dgm:presLayoutVars>
      </dgm:prSet>
      <dgm:spPr/>
    </dgm:pt>
    <dgm:pt modelId="{01171673-BB75-468E-B41E-423DA880BE17}" type="pres">
      <dgm:prSet presAssocID="{25A24389-F7AD-48A2-8957-7151576E3538}" presName="sibTrans" presStyleCnt="0"/>
      <dgm:spPr/>
    </dgm:pt>
    <dgm:pt modelId="{FBC0F2E5-BF18-4B65-A3E2-40AF69CA7B05}" type="pres">
      <dgm:prSet presAssocID="{AD52AFD5-F295-45EB-8B64-494574961800}" presName="compNode" presStyleCnt="0"/>
      <dgm:spPr/>
    </dgm:pt>
    <dgm:pt modelId="{88722C9E-18E6-4981-BCCB-4FAE0D288E0B}" type="pres">
      <dgm:prSet presAssocID="{AD52AFD5-F295-45EB-8B64-494574961800}" presName="iconBgRect" presStyleLbl="bgShp" presStyleIdx="5" presStyleCnt="6"/>
      <dgm:spPr/>
    </dgm:pt>
    <dgm:pt modelId="{744D2540-5B17-492C-B578-5A238988CF6C}" type="pres">
      <dgm:prSet presAssocID="{AD52AFD5-F295-45EB-8B64-49457496180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13DDEE64-663A-4B03-89DC-6787BE33AC50}" type="pres">
      <dgm:prSet presAssocID="{AD52AFD5-F295-45EB-8B64-494574961800}" presName="spaceRect" presStyleCnt="0"/>
      <dgm:spPr/>
    </dgm:pt>
    <dgm:pt modelId="{00B1D386-C9D3-44AD-99CA-EA6E7D624164}" type="pres">
      <dgm:prSet presAssocID="{AD52AFD5-F295-45EB-8B64-49457496180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B457100-F3C7-4059-A594-2D25E577AD70}" srcId="{7D4D5F81-CB7C-494D-A93B-E551CDB32278}" destId="{D1ADDA82-D5EC-45DC-859F-3BED88668CC9}" srcOrd="1" destOrd="0" parTransId="{E0C3E0A1-0A16-49BF-84F9-318494396814}" sibTransId="{C7AB9726-FE81-417C-9BB4-1C0B9E4C4B8C}"/>
    <dgm:cxn modelId="{E4C13B2E-4184-4CCE-BBE7-0720DEE98E7E}" type="presOf" srcId="{AD52AFD5-F295-45EB-8B64-494574961800}" destId="{00B1D386-C9D3-44AD-99CA-EA6E7D624164}" srcOrd="0" destOrd="0" presId="urn:microsoft.com/office/officeart/2018/5/layout/IconCircleLabelList"/>
    <dgm:cxn modelId="{5EF03535-B93B-4FC3-AB70-9BF387556C80}" srcId="{7D4D5F81-CB7C-494D-A93B-E551CDB32278}" destId="{AD52AFD5-F295-45EB-8B64-494574961800}" srcOrd="5" destOrd="0" parTransId="{9FFC396F-2A67-46BB-9A01-212C3E916D90}" sibTransId="{723DF9ED-0A89-44CA-B8D4-6E7432D350F0}"/>
    <dgm:cxn modelId="{E22B6037-7299-46AB-9AF7-1E92E2353760}" srcId="{7D4D5F81-CB7C-494D-A93B-E551CDB32278}" destId="{8A88FEF4-C6B6-488C-B5B8-53F4C049B524}" srcOrd="3" destOrd="0" parTransId="{2619895F-E13C-47DC-B675-477B58C97ED0}" sibTransId="{1C9CF664-A388-4AAD-AF26-7D138F915AD4}"/>
    <dgm:cxn modelId="{30D15544-56F4-4DC4-BB19-28FDACC13B71}" type="presOf" srcId="{EBDF6315-36BA-41BD-A83A-D14582521584}" destId="{79A4361D-7E60-4CD7-BBCB-74DFE9F7F39C}" srcOrd="0" destOrd="0" presId="urn:microsoft.com/office/officeart/2018/5/layout/IconCircleLabelList"/>
    <dgm:cxn modelId="{25932351-71F8-4ABB-B3FE-2B2D15EFEEB4}" srcId="{7D4D5F81-CB7C-494D-A93B-E551CDB32278}" destId="{EDEE3D1E-E7EC-4ECF-9D7F-8EFFA58F33EE}" srcOrd="0" destOrd="0" parTransId="{CD8D2E71-2647-4BB0-806B-DBC8708FAC62}" sibTransId="{128CBD90-D425-496B-83F5-373C210264EA}"/>
    <dgm:cxn modelId="{40DE0C5A-0E81-4832-A470-12382BAFB515}" type="presOf" srcId="{D1ADDA82-D5EC-45DC-859F-3BED88668CC9}" destId="{91CA8A31-5F19-4611-BB33-BF75DB72C631}" srcOrd="0" destOrd="0" presId="urn:microsoft.com/office/officeart/2018/5/layout/IconCircleLabelList"/>
    <dgm:cxn modelId="{278C867B-36E6-4D91-B2BA-C6946B4DB317}" type="presOf" srcId="{8A88FEF4-C6B6-488C-B5B8-53F4C049B524}" destId="{185F3F73-DC91-4ED5-AFB5-01DFEB632DC0}" srcOrd="0" destOrd="0" presId="urn:microsoft.com/office/officeart/2018/5/layout/IconCircleLabelList"/>
    <dgm:cxn modelId="{78D7BB91-5F39-4E94-AAA7-7E9418D57EC5}" type="presOf" srcId="{43FE9216-C071-474C-8D43-A1440BAFED4A}" destId="{3D6B0A5C-36CF-4880-BA52-5217E0A1F586}" srcOrd="0" destOrd="0" presId="urn:microsoft.com/office/officeart/2018/5/layout/IconCircleLabelList"/>
    <dgm:cxn modelId="{7F4C7399-E902-4772-8B8E-B26ABF71E1DF}" srcId="{7D4D5F81-CB7C-494D-A93B-E551CDB32278}" destId="{43FE9216-C071-474C-8D43-A1440BAFED4A}" srcOrd="2" destOrd="0" parTransId="{0D44AE12-053D-4927-9B17-2282B6F81C20}" sibTransId="{6AED895A-3B23-4DE7-ACCE-4677C25DB981}"/>
    <dgm:cxn modelId="{BA0BB7D2-65EA-463F-8EF7-25796D0E1455}" type="presOf" srcId="{EDEE3D1E-E7EC-4ECF-9D7F-8EFFA58F33EE}" destId="{B3CB98B1-AA26-448B-B9C4-858BBD1BE8DC}" srcOrd="0" destOrd="0" presId="urn:microsoft.com/office/officeart/2018/5/layout/IconCircleLabelList"/>
    <dgm:cxn modelId="{79CBFDD8-6F66-4983-9BE7-7C033601B03F}" type="presOf" srcId="{7D4D5F81-CB7C-494D-A93B-E551CDB32278}" destId="{F7E58F77-AAD0-408F-A131-B087B593970E}" srcOrd="0" destOrd="0" presId="urn:microsoft.com/office/officeart/2018/5/layout/IconCircleLabelList"/>
    <dgm:cxn modelId="{497120E5-2698-4615-8CAF-3F75CE556592}" srcId="{7D4D5F81-CB7C-494D-A93B-E551CDB32278}" destId="{EBDF6315-36BA-41BD-A83A-D14582521584}" srcOrd="4" destOrd="0" parTransId="{4474DFD9-0C1B-4D00-A5F7-5BA4844874FC}" sibTransId="{25A24389-F7AD-48A2-8957-7151576E3538}"/>
    <dgm:cxn modelId="{B78C582C-03BB-4BD6-8424-F6C87BD34669}" type="presParOf" srcId="{F7E58F77-AAD0-408F-A131-B087B593970E}" destId="{7C8F9F0B-BB6D-46A3-AD15-DB4DFC2AD477}" srcOrd="0" destOrd="0" presId="urn:microsoft.com/office/officeart/2018/5/layout/IconCircleLabelList"/>
    <dgm:cxn modelId="{DB4DF223-55EC-4191-B9BE-DF02847C7518}" type="presParOf" srcId="{7C8F9F0B-BB6D-46A3-AD15-DB4DFC2AD477}" destId="{E03CB560-68A6-40A2-B9CD-F70EE2260BBC}" srcOrd="0" destOrd="0" presId="urn:microsoft.com/office/officeart/2018/5/layout/IconCircleLabelList"/>
    <dgm:cxn modelId="{F4A14377-D200-47CA-AFA9-C79C8D6D375A}" type="presParOf" srcId="{7C8F9F0B-BB6D-46A3-AD15-DB4DFC2AD477}" destId="{1C0CA6B1-778D-4F7E-81E9-21EDCFAA5193}" srcOrd="1" destOrd="0" presId="urn:microsoft.com/office/officeart/2018/5/layout/IconCircleLabelList"/>
    <dgm:cxn modelId="{7133E2C7-A16E-43B1-8A58-7D8C5E6F48DE}" type="presParOf" srcId="{7C8F9F0B-BB6D-46A3-AD15-DB4DFC2AD477}" destId="{A84D2A3E-B7F4-45C8-8333-C8F9DF21A0C4}" srcOrd="2" destOrd="0" presId="urn:microsoft.com/office/officeart/2018/5/layout/IconCircleLabelList"/>
    <dgm:cxn modelId="{319BD90C-9338-4244-9CCD-C8A542AD975F}" type="presParOf" srcId="{7C8F9F0B-BB6D-46A3-AD15-DB4DFC2AD477}" destId="{B3CB98B1-AA26-448B-B9C4-858BBD1BE8DC}" srcOrd="3" destOrd="0" presId="urn:microsoft.com/office/officeart/2018/5/layout/IconCircleLabelList"/>
    <dgm:cxn modelId="{31165AC1-4DC2-48F1-BA7B-DC464EA9C819}" type="presParOf" srcId="{F7E58F77-AAD0-408F-A131-B087B593970E}" destId="{06A14FC1-5123-41D7-BCE2-D399D013D1C9}" srcOrd="1" destOrd="0" presId="urn:microsoft.com/office/officeart/2018/5/layout/IconCircleLabelList"/>
    <dgm:cxn modelId="{5A33F8DA-46C2-4BC7-A2C0-A07B9538EC3A}" type="presParOf" srcId="{F7E58F77-AAD0-408F-A131-B087B593970E}" destId="{84F39989-3D17-492D-96CF-B13B17BA205F}" srcOrd="2" destOrd="0" presId="urn:microsoft.com/office/officeart/2018/5/layout/IconCircleLabelList"/>
    <dgm:cxn modelId="{FCC3F78E-67DF-434A-8AE8-4898D6D099AA}" type="presParOf" srcId="{84F39989-3D17-492D-96CF-B13B17BA205F}" destId="{226D766D-ED7A-4EF6-83FD-0FA2CEC801DE}" srcOrd="0" destOrd="0" presId="urn:microsoft.com/office/officeart/2018/5/layout/IconCircleLabelList"/>
    <dgm:cxn modelId="{962F2B2E-243F-4959-BD90-EA59E45269A8}" type="presParOf" srcId="{84F39989-3D17-492D-96CF-B13B17BA205F}" destId="{09D00E3E-337C-4A53-83F5-10504076FAB8}" srcOrd="1" destOrd="0" presId="urn:microsoft.com/office/officeart/2018/5/layout/IconCircleLabelList"/>
    <dgm:cxn modelId="{6FFB26D7-EFBF-40C8-A93C-D1D8670A8BF2}" type="presParOf" srcId="{84F39989-3D17-492D-96CF-B13B17BA205F}" destId="{17E6A274-EB3C-4068-9AF8-A01D4A0F30A0}" srcOrd="2" destOrd="0" presId="urn:microsoft.com/office/officeart/2018/5/layout/IconCircleLabelList"/>
    <dgm:cxn modelId="{819AC90C-C39F-4443-B702-C04D3A22C0FC}" type="presParOf" srcId="{84F39989-3D17-492D-96CF-B13B17BA205F}" destId="{91CA8A31-5F19-4611-BB33-BF75DB72C631}" srcOrd="3" destOrd="0" presId="urn:microsoft.com/office/officeart/2018/5/layout/IconCircleLabelList"/>
    <dgm:cxn modelId="{3BBF64B3-34D5-4398-B2F4-F80E83C67A55}" type="presParOf" srcId="{F7E58F77-AAD0-408F-A131-B087B593970E}" destId="{F4D740A1-974A-4ACE-8358-208288B52C27}" srcOrd="3" destOrd="0" presId="urn:microsoft.com/office/officeart/2018/5/layout/IconCircleLabelList"/>
    <dgm:cxn modelId="{DEAC1653-2E96-4F70-BCA1-D806753881E9}" type="presParOf" srcId="{F7E58F77-AAD0-408F-A131-B087B593970E}" destId="{3181DEE9-60F1-4189-B83A-F3DD409F1A64}" srcOrd="4" destOrd="0" presId="urn:microsoft.com/office/officeart/2018/5/layout/IconCircleLabelList"/>
    <dgm:cxn modelId="{278D21F8-CE92-4129-BD14-272C2DA79DFC}" type="presParOf" srcId="{3181DEE9-60F1-4189-B83A-F3DD409F1A64}" destId="{A7543767-53C0-45B3-A0CD-8F673E3E8FA4}" srcOrd="0" destOrd="0" presId="urn:microsoft.com/office/officeart/2018/5/layout/IconCircleLabelList"/>
    <dgm:cxn modelId="{B0829BBC-B74D-4717-A33A-1D5FF5BA4339}" type="presParOf" srcId="{3181DEE9-60F1-4189-B83A-F3DD409F1A64}" destId="{FC24A2EE-AF33-428C-819F-1767362BBDEB}" srcOrd="1" destOrd="0" presId="urn:microsoft.com/office/officeart/2018/5/layout/IconCircleLabelList"/>
    <dgm:cxn modelId="{57868456-3300-4ADF-A814-E779A64B7167}" type="presParOf" srcId="{3181DEE9-60F1-4189-B83A-F3DD409F1A64}" destId="{1279E283-3C93-4BE5-B5DD-F782A242322B}" srcOrd="2" destOrd="0" presId="urn:microsoft.com/office/officeart/2018/5/layout/IconCircleLabelList"/>
    <dgm:cxn modelId="{E14C4DF2-F286-4968-ACF8-22DFF481337B}" type="presParOf" srcId="{3181DEE9-60F1-4189-B83A-F3DD409F1A64}" destId="{3D6B0A5C-36CF-4880-BA52-5217E0A1F586}" srcOrd="3" destOrd="0" presId="urn:microsoft.com/office/officeart/2018/5/layout/IconCircleLabelList"/>
    <dgm:cxn modelId="{A7D69452-34A7-4AE7-A5FC-8CB979F021C9}" type="presParOf" srcId="{F7E58F77-AAD0-408F-A131-B087B593970E}" destId="{6EFA57B5-C47D-41BB-BCFE-056A4F3EDE85}" srcOrd="5" destOrd="0" presId="urn:microsoft.com/office/officeart/2018/5/layout/IconCircleLabelList"/>
    <dgm:cxn modelId="{9FE19C6A-B8D7-41E4-B278-2074B399BA02}" type="presParOf" srcId="{F7E58F77-AAD0-408F-A131-B087B593970E}" destId="{2345A35F-DAEF-431A-823A-B94CC884EDF7}" srcOrd="6" destOrd="0" presId="urn:microsoft.com/office/officeart/2018/5/layout/IconCircleLabelList"/>
    <dgm:cxn modelId="{E1653AE5-A070-4B6C-9D5D-75E3C6D4CE4E}" type="presParOf" srcId="{2345A35F-DAEF-431A-823A-B94CC884EDF7}" destId="{E3937800-BA6C-4EFC-8BE7-9020128B8E8F}" srcOrd="0" destOrd="0" presId="urn:microsoft.com/office/officeart/2018/5/layout/IconCircleLabelList"/>
    <dgm:cxn modelId="{CC3A4A54-E437-4F84-90F3-8E3A5780126C}" type="presParOf" srcId="{2345A35F-DAEF-431A-823A-B94CC884EDF7}" destId="{616E7538-F058-47A1-B1FE-41A7D820A307}" srcOrd="1" destOrd="0" presId="urn:microsoft.com/office/officeart/2018/5/layout/IconCircleLabelList"/>
    <dgm:cxn modelId="{F72A2F8E-048E-4383-BC2B-B9D4F8DD15DA}" type="presParOf" srcId="{2345A35F-DAEF-431A-823A-B94CC884EDF7}" destId="{AE143B3C-171D-4089-86CE-13D63790CA2F}" srcOrd="2" destOrd="0" presId="urn:microsoft.com/office/officeart/2018/5/layout/IconCircleLabelList"/>
    <dgm:cxn modelId="{6914550F-2BCC-40C9-B9D7-08C02DDB0F39}" type="presParOf" srcId="{2345A35F-DAEF-431A-823A-B94CC884EDF7}" destId="{185F3F73-DC91-4ED5-AFB5-01DFEB632DC0}" srcOrd="3" destOrd="0" presId="urn:microsoft.com/office/officeart/2018/5/layout/IconCircleLabelList"/>
    <dgm:cxn modelId="{A65B7B74-4B37-4345-9772-D86103A7B17C}" type="presParOf" srcId="{F7E58F77-AAD0-408F-A131-B087B593970E}" destId="{2DFF11E7-1951-469F-B1BC-44361D16DFE2}" srcOrd="7" destOrd="0" presId="urn:microsoft.com/office/officeart/2018/5/layout/IconCircleLabelList"/>
    <dgm:cxn modelId="{8443746F-FFC5-4EC6-9D8A-80A052F883AD}" type="presParOf" srcId="{F7E58F77-AAD0-408F-A131-B087B593970E}" destId="{0398A8CF-E223-4A0C-83C7-D9BC98BE8A88}" srcOrd="8" destOrd="0" presId="urn:microsoft.com/office/officeart/2018/5/layout/IconCircleLabelList"/>
    <dgm:cxn modelId="{5714B46B-E3C0-44FB-B49D-55C7F105FA1B}" type="presParOf" srcId="{0398A8CF-E223-4A0C-83C7-D9BC98BE8A88}" destId="{125786CC-5A9B-497E-8185-3C766E14E179}" srcOrd="0" destOrd="0" presId="urn:microsoft.com/office/officeart/2018/5/layout/IconCircleLabelList"/>
    <dgm:cxn modelId="{E47FFE8A-7F2C-43EE-88B5-3C082A75B21A}" type="presParOf" srcId="{0398A8CF-E223-4A0C-83C7-D9BC98BE8A88}" destId="{0788D0F8-AF3B-42C1-97CF-905251D5D2B6}" srcOrd="1" destOrd="0" presId="urn:microsoft.com/office/officeart/2018/5/layout/IconCircleLabelList"/>
    <dgm:cxn modelId="{20F98F3C-3FC4-4910-B721-2B0203631BDC}" type="presParOf" srcId="{0398A8CF-E223-4A0C-83C7-D9BC98BE8A88}" destId="{378E21B8-73F5-43F3-89BB-36762DFE4E35}" srcOrd="2" destOrd="0" presId="urn:microsoft.com/office/officeart/2018/5/layout/IconCircleLabelList"/>
    <dgm:cxn modelId="{AF5609FB-1A28-4F29-A978-E11D04FF085C}" type="presParOf" srcId="{0398A8CF-E223-4A0C-83C7-D9BC98BE8A88}" destId="{79A4361D-7E60-4CD7-BBCB-74DFE9F7F39C}" srcOrd="3" destOrd="0" presId="urn:microsoft.com/office/officeart/2018/5/layout/IconCircleLabelList"/>
    <dgm:cxn modelId="{3104919A-F290-4692-B235-C8E717026204}" type="presParOf" srcId="{F7E58F77-AAD0-408F-A131-B087B593970E}" destId="{01171673-BB75-468E-B41E-423DA880BE17}" srcOrd="9" destOrd="0" presId="urn:microsoft.com/office/officeart/2018/5/layout/IconCircleLabelList"/>
    <dgm:cxn modelId="{F83B5F70-7519-40B2-93C6-EE0E88C09954}" type="presParOf" srcId="{F7E58F77-AAD0-408F-A131-B087B593970E}" destId="{FBC0F2E5-BF18-4B65-A3E2-40AF69CA7B05}" srcOrd="10" destOrd="0" presId="urn:microsoft.com/office/officeart/2018/5/layout/IconCircleLabelList"/>
    <dgm:cxn modelId="{17FD1F87-4492-4E12-A422-7A29C8704B2A}" type="presParOf" srcId="{FBC0F2E5-BF18-4B65-A3E2-40AF69CA7B05}" destId="{88722C9E-18E6-4981-BCCB-4FAE0D288E0B}" srcOrd="0" destOrd="0" presId="urn:microsoft.com/office/officeart/2018/5/layout/IconCircleLabelList"/>
    <dgm:cxn modelId="{E43EAAA1-8434-4CAC-B2C8-AF197B72F6C1}" type="presParOf" srcId="{FBC0F2E5-BF18-4B65-A3E2-40AF69CA7B05}" destId="{744D2540-5B17-492C-B578-5A238988CF6C}" srcOrd="1" destOrd="0" presId="urn:microsoft.com/office/officeart/2018/5/layout/IconCircleLabelList"/>
    <dgm:cxn modelId="{48F9B236-54C6-421B-BAAF-077C82F74AC8}" type="presParOf" srcId="{FBC0F2E5-BF18-4B65-A3E2-40AF69CA7B05}" destId="{13DDEE64-663A-4B03-89DC-6787BE33AC50}" srcOrd="2" destOrd="0" presId="urn:microsoft.com/office/officeart/2018/5/layout/IconCircleLabelList"/>
    <dgm:cxn modelId="{368B8AD2-74D4-4656-AD2A-AEF4845770B5}" type="presParOf" srcId="{FBC0F2E5-BF18-4B65-A3E2-40AF69CA7B05}" destId="{00B1D386-C9D3-44AD-99CA-EA6E7D6241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DC3738-70BB-4071-9E15-BAA1B8A8C93B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DACEE0-78B2-40A4-B35D-6BEBA34AF896}">
      <dgm:prSet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Libraries: </a:t>
          </a:r>
          <a:r>
            <a:rPr lang="en-US" sz="1400" dirty="0" err="1">
              <a:latin typeface="Abadi" panose="020B0604020104020204" pitchFamily="34" charset="0"/>
            </a:rPr>
            <a:t>sklearn</a:t>
          </a:r>
          <a:r>
            <a:rPr lang="en-US" sz="1400" dirty="0">
              <a:latin typeface="Abadi" panose="020B0604020104020204" pitchFamily="34" charset="0"/>
            </a:rPr>
            <a:t>, </a:t>
          </a:r>
          <a:r>
            <a:rPr lang="en-US" sz="1400" dirty="0" err="1">
              <a:latin typeface="Abadi" panose="020B0604020104020204" pitchFamily="34" charset="0"/>
            </a:rPr>
            <a:t>train_test_split</a:t>
          </a:r>
          <a:r>
            <a:rPr lang="en-US" sz="1400" dirty="0">
              <a:latin typeface="Abadi" panose="020B0604020104020204" pitchFamily="34" charset="0"/>
            </a:rPr>
            <a:t>, </a:t>
          </a:r>
          <a:r>
            <a:rPr lang="en-US" sz="1400" dirty="0" err="1">
              <a:latin typeface="Abadi" panose="020B0604020104020204" pitchFamily="34" charset="0"/>
            </a:rPr>
            <a:t>GridSearchCV</a:t>
          </a:r>
          <a:r>
            <a:rPr lang="en-US" sz="1400" dirty="0">
              <a:latin typeface="Abadi" panose="020B0604020104020204" pitchFamily="34" charset="0"/>
            </a:rPr>
            <a:t>, </a:t>
          </a:r>
          <a:r>
            <a:rPr lang="en-US" sz="1400" dirty="0" err="1">
              <a:latin typeface="Abadi" panose="020B0604020104020204" pitchFamily="34" charset="0"/>
            </a:rPr>
            <a:t>LogisticRegression</a:t>
          </a:r>
          <a:r>
            <a:rPr lang="en-US" sz="1400" dirty="0">
              <a:latin typeface="Abadi" panose="020B0604020104020204" pitchFamily="34" charset="0"/>
            </a:rPr>
            <a:t>, SVC, </a:t>
          </a:r>
          <a:r>
            <a:rPr lang="en-US" sz="1400" dirty="0" err="1">
              <a:latin typeface="Abadi" panose="020B0604020104020204" pitchFamily="34" charset="0"/>
            </a:rPr>
            <a:t>DecisionTreeClassifier</a:t>
          </a:r>
          <a:r>
            <a:rPr lang="en-US" sz="1400" dirty="0">
              <a:latin typeface="Abadi" panose="020B0604020104020204" pitchFamily="34" charset="0"/>
            </a:rPr>
            <a:t>, </a:t>
          </a:r>
          <a:r>
            <a:rPr lang="en-US" sz="1400" dirty="0" err="1">
              <a:latin typeface="Abadi" panose="020B0604020104020204" pitchFamily="34" charset="0"/>
            </a:rPr>
            <a:t>KNeighborsClassifier</a:t>
          </a:r>
          <a:endParaRPr lang="en-US" sz="1400" dirty="0">
            <a:latin typeface="Abadi" panose="020B0604020104020204" pitchFamily="34" charset="0"/>
          </a:endParaRPr>
        </a:p>
      </dgm:t>
    </dgm:pt>
    <dgm:pt modelId="{FB042E67-0069-4E79-ABB8-FA09D1A65F1B}" type="parTrans" cxnId="{BDD9DA56-89AB-47D6-841D-A29F0C5F8EBB}">
      <dgm:prSet/>
      <dgm:spPr/>
      <dgm:t>
        <a:bodyPr/>
        <a:lstStyle/>
        <a:p>
          <a:endParaRPr lang="en-US"/>
        </a:p>
      </dgm:t>
    </dgm:pt>
    <dgm:pt modelId="{8E193A27-AFD8-4F10-84CB-E361260681E5}" type="sibTrans" cxnId="{BDD9DA56-89AB-47D6-841D-A29F0C5F8EBB}">
      <dgm:prSet/>
      <dgm:spPr/>
      <dgm:t>
        <a:bodyPr/>
        <a:lstStyle/>
        <a:p>
          <a:endParaRPr lang="en-US"/>
        </a:p>
      </dgm:t>
    </dgm:pt>
    <dgm:pt modelId="{32A83180-F9AC-4F8D-A8E6-3305BC66790B}">
      <dgm:prSet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Converted Class to array format</a:t>
          </a:r>
        </a:p>
      </dgm:t>
    </dgm:pt>
    <dgm:pt modelId="{FA662D97-8AEC-4C3F-917F-EEE907B57CAE}" type="parTrans" cxnId="{D9B8098A-7F05-432E-A668-839A236E2877}">
      <dgm:prSet/>
      <dgm:spPr/>
      <dgm:t>
        <a:bodyPr/>
        <a:lstStyle/>
        <a:p>
          <a:endParaRPr lang="en-US"/>
        </a:p>
      </dgm:t>
    </dgm:pt>
    <dgm:pt modelId="{E49F0577-CBB8-4E20-890D-7F88A1738D01}" type="sibTrans" cxnId="{D9B8098A-7F05-432E-A668-839A236E2877}">
      <dgm:prSet/>
      <dgm:spPr/>
      <dgm:t>
        <a:bodyPr/>
        <a:lstStyle/>
        <a:p>
          <a:endParaRPr lang="en-US"/>
        </a:p>
      </dgm:t>
    </dgm:pt>
    <dgm:pt modelId="{EACE8E7E-78F3-43CA-9BF5-B5A2468BDB0C}">
      <dgm:prSet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Standardized and split data into train test split</a:t>
          </a:r>
        </a:p>
      </dgm:t>
    </dgm:pt>
    <dgm:pt modelId="{D0E49620-835A-43D2-896D-19C9C44C5B7E}" type="parTrans" cxnId="{F82A4437-546C-4FB6-B56E-59AEFCEAA1AE}">
      <dgm:prSet/>
      <dgm:spPr/>
      <dgm:t>
        <a:bodyPr/>
        <a:lstStyle/>
        <a:p>
          <a:endParaRPr lang="en-US"/>
        </a:p>
      </dgm:t>
    </dgm:pt>
    <dgm:pt modelId="{D4B4DB22-9BD7-4C74-A83C-C0E55A844046}" type="sibTrans" cxnId="{F82A4437-546C-4FB6-B56E-59AEFCEAA1AE}">
      <dgm:prSet/>
      <dgm:spPr/>
      <dgm:t>
        <a:bodyPr/>
        <a:lstStyle/>
        <a:p>
          <a:endParaRPr lang="en-US"/>
        </a:p>
      </dgm:t>
    </dgm:pt>
    <dgm:pt modelId="{55F1ACE9-F897-4E54-9376-1A5AE1225B82}">
      <dgm:prSet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Created different classification models. Models: LR, SVM, Tree, KNN</a:t>
          </a:r>
        </a:p>
      </dgm:t>
    </dgm:pt>
    <dgm:pt modelId="{48D61212-E53E-4F2A-97E2-0764962F851D}" type="parTrans" cxnId="{F24B9B04-EFC7-4199-AE0F-71EAD42223B9}">
      <dgm:prSet/>
      <dgm:spPr/>
      <dgm:t>
        <a:bodyPr/>
        <a:lstStyle/>
        <a:p>
          <a:endParaRPr lang="en-US"/>
        </a:p>
      </dgm:t>
    </dgm:pt>
    <dgm:pt modelId="{AE3C4955-80A8-4244-AB70-371722DE3074}" type="sibTrans" cxnId="{F24B9B04-EFC7-4199-AE0F-71EAD42223B9}">
      <dgm:prSet/>
      <dgm:spPr/>
      <dgm:t>
        <a:bodyPr/>
        <a:lstStyle/>
        <a:p>
          <a:endParaRPr lang="en-US"/>
        </a:p>
      </dgm:t>
    </dgm:pt>
    <dgm:pt modelId="{8134BB37-9060-4FBE-9AEF-21970F567056}">
      <dgm:prSet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Evaluated each classification model with accuracy and confusion matrix</a:t>
          </a:r>
        </a:p>
      </dgm:t>
    </dgm:pt>
    <dgm:pt modelId="{B2C5FAAA-41F2-441F-BEA8-652BFEAF215C}" type="parTrans" cxnId="{F7178408-1BB2-4DD9-AFF3-6A143981C599}">
      <dgm:prSet/>
      <dgm:spPr/>
      <dgm:t>
        <a:bodyPr/>
        <a:lstStyle/>
        <a:p>
          <a:endParaRPr lang="en-US"/>
        </a:p>
      </dgm:t>
    </dgm:pt>
    <dgm:pt modelId="{6F62B7B9-9372-49B8-8A2C-BD179692824D}" type="sibTrans" cxnId="{F7178408-1BB2-4DD9-AFF3-6A143981C599}">
      <dgm:prSet/>
      <dgm:spPr/>
      <dgm:t>
        <a:bodyPr/>
        <a:lstStyle/>
        <a:p>
          <a:endParaRPr lang="en-US"/>
        </a:p>
      </dgm:t>
    </dgm:pt>
    <dgm:pt modelId="{0008235A-0337-4161-8160-E157D34450EE}" type="pres">
      <dgm:prSet presAssocID="{64DC3738-70BB-4071-9E15-BAA1B8A8C93B}" presName="Name0" presStyleCnt="0">
        <dgm:presLayoutVars>
          <dgm:dir/>
          <dgm:resizeHandles val="exact"/>
        </dgm:presLayoutVars>
      </dgm:prSet>
      <dgm:spPr/>
    </dgm:pt>
    <dgm:pt modelId="{EA21D03A-34B4-49BE-9A18-9F0D7D2ECE3D}" type="pres">
      <dgm:prSet presAssocID="{81DACEE0-78B2-40A4-B35D-6BEBA34AF896}" presName="node" presStyleLbl="node1" presStyleIdx="0" presStyleCnt="5">
        <dgm:presLayoutVars>
          <dgm:bulletEnabled val="1"/>
        </dgm:presLayoutVars>
      </dgm:prSet>
      <dgm:spPr/>
    </dgm:pt>
    <dgm:pt modelId="{42F6E5FD-5A93-450E-A42B-BD8BE34ACE6D}" type="pres">
      <dgm:prSet presAssocID="{8E193A27-AFD8-4F10-84CB-E361260681E5}" presName="sibTrans" presStyleLbl="sibTrans2D1" presStyleIdx="0" presStyleCnt="4"/>
      <dgm:spPr/>
    </dgm:pt>
    <dgm:pt modelId="{AE013DDA-C7E6-4978-AF78-BB358C7D0AAC}" type="pres">
      <dgm:prSet presAssocID="{8E193A27-AFD8-4F10-84CB-E361260681E5}" presName="connectorText" presStyleLbl="sibTrans2D1" presStyleIdx="0" presStyleCnt="4"/>
      <dgm:spPr/>
    </dgm:pt>
    <dgm:pt modelId="{4F911172-C566-42E2-B20D-546294C76036}" type="pres">
      <dgm:prSet presAssocID="{32A83180-F9AC-4F8D-A8E6-3305BC66790B}" presName="node" presStyleLbl="node1" presStyleIdx="1" presStyleCnt="5">
        <dgm:presLayoutVars>
          <dgm:bulletEnabled val="1"/>
        </dgm:presLayoutVars>
      </dgm:prSet>
      <dgm:spPr/>
    </dgm:pt>
    <dgm:pt modelId="{93825042-F346-4031-AEBD-DEDA7570FA83}" type="pres">
      <dgm:prSet presAssocID="{E49F0577-CBB8-4E20-890D-7F88A1738D01}" presName="sibTrans" presStyleLbl="sibTrans2D1" presStyleIdx="1" presStyleCnt="4"/>
      <dgm:spPr/>
    </dgm:pt>
    <dgm:pt modelId="{AFD2D895-BE01-4CE0-B228-3FAA3947EAF6}" type="pres">
      <dgm:prSet presAssocID="{E49F0577-CBB8-4E20-890D-7F88A1738D01}" presName="connectorText" presStyleLbl="sibTrans2D1" presStyleIdx="1" presStyleCnt="4"/>
      <dgm:spPr/>
    </dgm:pt>
    <dgm:pt modelId="{AEFD60D8-A402-49C8-B08F-F8EEA7829F68}" type="pres">
      <dgm:prSet presAssocID="{EACE8E7E-78F3-43CA-9BF5-B5A2468BDB0C}" presName="node" presStyleLbl="node1" presStyleIdx="2" presStyleCnt="5">
        <dgm:presLayoutVars>
          <dgm:bulletEnabled val="1"/>
        </dgm:presLayoutVars>
      </dgm:prSet>
      <dgm:spPr/>
    </dgm:pt>
    <dgm:pt modelId="{CEA65FD8-A41A-4E9D-A450-56B3DD171628}" type="pres">
      <dgm:prSet presAssocID="{D4B4DB22-9BD7-4C74-A83C-C0E55A844046}" presName="sibTrans" presStyleLbl="sibTrans2D1" presStyleIdx="2" presStyleCnt="4"/>
      <dgm:spPr/>
    </dgm:pt>
    <dgm:pt modelId="{7C0E2E87-B472-464A-BCAF-966F745E5EB7}" type="pres">
      <dgm:prSet presAssocID="{D4B4DB22-9BD7-4C74-A83C-C0E55A844046}" presName="connectorText" presStyleLbl="sibTrans2D1" presStyleIdx="2" presStyleCnt="4"/>
      <dgm:spPr/>
    </dgm:pt>
    <dgm:pt modelId="{3C23AD11-1862-4CE4-9220-57A8EC1831F2}" type="pres">
      <dgm:prSet presAssocID="{55F1ACE9-F897-4E54-9376-1A5AE1225B82}" presName="node" presStyleLbl="node1" presStyleIdx="3" presStyleCnt="5">
        <dgm:presLayoutVars>
          <dgm:bulletEnabled val="1"/>
        </dgm:presLayoutVars>
      </dgm:prSet>
      <dgm:spPr/>
    </dgm:pt>
    <dgm:pt modelId="{7E87439E-4D9F-43C3-9D7F-4E0027E9E973}" type="pres">
      <dgm:prSet presAssocID="{AE3C4955-80A8-4244-AB70-371722DE3074}" presName="sibTrans" presStyleLbl="sibTrans2D1" presStyleIdx="3" presStyleCnt="4"/>
      <dgm:spPr/>
    </dgm:pt>
    <dgm:pt modelId="{553CA04D-E2BD-4D68-8DF4-07B1E12AEFC2}" type="pres">
      <dgm:prSet presAssocID="{AE3C4955-80A8-4244-AB70-371722DE3074}" presName="connectorText" presStyleLbl="sibTrans2D1" presStyleIdx="3" presStyleCnt="4"/>
      <dgm:spPr/>
    </dgm:pt>
    <dgm:pt modelId="{68E1952E-9412-4E84-8809-299646A8CDAC}" type="pres">
      <dgm:prSet presAssocID="{8134BB37-9060-4FBE-9AEF-21970F567056}" presName="node" presStyleLbl="node1" presStyleIdx="4" presStyleCnt="5">
        <dgm:presLayoutVars>
          <dgm:bulletEnabled val="1"/>
        </dgm:presLayoutVars>
      </dgm:prSet>
      <dgm:spPr/>
    </dgm:pt>
  </dgm:ptLst>
  <dgm:cxnLst>
    <dgm:cxn modelId="{F24B9B04-EFC7-4199-AE0F-71EAD42223B9}" srcId="{64DC3738-70BB-4071-9E15-BAA1B8A8C93B}" destId="{55F1ACE9-F897-4E54-9376-1A5AE1225B82}" srcOrd="3" destOrd="0" parTransId="{48D61212-E53E-4F2A-97E2-0764962F851D}" sibTransId="{AE3C4955-80A8-4244-AB70-371722DE3074}"/>
    <dgm:cxn modelId="{F7178408-1BB2-4DD9-AFF3-6A143981C599}" srcId="{64DC3738-70BB-4071-9E15-BAA1B8A8C93B}" destId="{8134BB37-9060-4FBE-9AEF-21970F567056}" srcOrd="4" destOrd="0" parTransId="{B2C5FAAA-41F2-441F-BEA8-652BFEAF215C}" sibTransId="{6F62B7B9-9372-49B8-8A2C-BD179692824D}"/>
    <dgm:cxn modelId="{458A1714-16F8-486C-91FD-CB535E3F089D}" type="presOf" srcId="{8134BB37-9060-4FBE-9AEF-21970F567056}" destId="{68E1952E-9412-4E84-8809-299646A8CDAC}" srcOrd="0" destOrd="0" presId="urn:microsoft.com/office/officeart/2005/8/layout/process1"/>
    <dgm:cxn modelId="{68B59818-8B75-471E-8FAE-C9BEE73D1BEF}" type="presOf" srcId="{55F1ACE9-F897-4E54-9376-1A5AE1225B82}" destId="{3C23AD11-1862-4CE4-9220-57A8EC1831F2}" srcOrd="0" destOrd="0" presId="urn:microsoft.com/office/officeart/2005/8/layout/process1"/>
    <dgm:cxn modelId="{BA5D992D-6510-4EEB-8C56-67948D641839}" type="presOf" srcId="{8E193A27-AFD8-4F10-84CB-E361260681E5}" destId="{42F6E5FD-5A93-450E-A42B-BD8BE34ACE6D}" srcOrd="0" destOrd="0" presId="urn:microsoft.com/office/officeart/2005/8/layout/process1"/>
    <dgm:cxn modelId="{9E480C36-A2CA-4263-A666-E0FF28993EF2}" type="presOf" srcId="{E49F0577-CBB8-4E20-890D-7F88A1738D01}" destId="{93825042-F346-4031-AEBD-DEDA7570FA83}" srcOrd="0" destOrd="0" presId="urn:microsoft.com/office/officeart/2005/8/layout/process1"/>
    <dgm:cxn modelId="{F82A4437-546C-4FB6-B56E-59AEFCEAA1AE}" srcId="{64DC3738-70BB-4071-9E15-BAA1B8A8C93B}" destId="{EACE8E7E-78F3-43CA-9BF5-B5A2468BDB0C}" srcOrd="2" destOrd="0" parTransId="{D0E49620-835A-43D2-896D-19C9C44C5B7E}" sibTransId="{D4B4DB22-9BD7-4C74-A83C-C0E55A844046}"/>
    <dgm:cxn modelId="{97F61560-5C0B-4523-B3F9-B2F51299D7D4}" type="presOf" srcId="{EACE8E7E-78F3-43CA-9BF5-B5A2468BDB0C}" destId="{AEFD60D8-A402-49C8-B08F-F8EEA7829F68}" srcOrd="0" destOrd="0" presId="urn:microsoft.com/office/officeart/2005/8/layout/process1"/>
    <dgm:cxn modelId="{14740364-52D8-400B-A2E2-397CA47DD5C6}" type="presOf" srcId="{E49F0577-CBB8-4E20-890D-7F88A1738D01}" destId="{AFD2D895-BE01-4CE0-B228-3FAA3947EAF6}" srcOrd="1" destOrd="0" presId="urn:microsoft.com/office/officeart/2005/8/layout/process1"/>
    <dgm:cxn modelId="{BDD9DA56-89AB-47D6-841D-A29F0C5F8EBB}" srcId="{64DC3738-70BB-4071-9E15-BAA1B8A8C93B}" destId="{81DACEE0-78B2-40A4-B35D-6BEBA34AF896}" srcOrd="0" destOrd="0" parTransId="{FB042E67-0069-4E79-ABB8-FA09D1A65F1B}" sibTransId="{8E193A27-AFD8-4F10-84CB-E361260681E5}"/>
    <dgm:cxn modelId="{97F8E15A-E345-4FA9-87DF-53DDA1629F0A}" type="presOf" srcId="{D4B4DB22-9BD7-4C74-A83C-C0E55A844046}" destId="{7C0E2E87-B472-464A-BCAF-966F745E5EB7}" srcOrd="1" destOrd="0" presId="urn:microsoft.com/office/officeart/2005/8/layout/process1"/>
    <dgm:cxn modelId="{D9B8098A-7F05-432E-A668-839A236E2877}" srcId="{64DC3738-70BB-4071-9E15-BAA1B8A8C93B}" destId="{32A83180-F9AC-4F8D-A8E6-3305BC66790B}" srcOrd="1" destOrd="0" parTransId="{FA662D97-8AEC-4C3F-917F-EEE907B57CAE}" sibTransId="{E49F0577-CBB8-4E20-890D-7F88A1738D01}"/>
    <dgm:cxn modelId="{D1FABE92-E941-451D-815D-F73F2A35BFD3}" type="presOf" srcId="{8E193A27-AFD8-4F10-84CB-E361260681E5}" destId="{AE013DDA-C7E6-4978-AF78-BB358C7D0AAC}" srcOrd="1" destOrd="0" presId="urn:microsoft.com/office/officeart/2005/8/layout/process1"/>
    <dgm:cxn modelId="{5DB86598-411B-45C4-AAD3-666D73D4393C}" type="presOf" srcId="{AE3C4955-80A8-4244-AB70-371722DE3074}" destId="{553CA04D-E2BD-4D68-8DF4-07B1E12AEFC2}" srcOrd="1" destOrd="0" presId="urn:microsoft.com/office/officeart/2005/8/layout/process1"/>
    <dgm:cxn modelId="{89849E9A-1EF2-4CBF-86D5-C1C66BAC4518}" type="presOf" srcId="{D4B4DB22-9BD7-4C74-A83C-C0E55A844046}" destId="{CEA65FD8-A41A-4E9D-A450-56B3DD171628}" srcOrd="0" destOrd="0" presId="urn:microsoft.com/office/officeart/2005/8/layout/process1"/>
    <dgm:cxn modelId="{453DA9B1-0383-4717-8574-3F32C0582EFC}" type="presOf" srcId="{81DACEE0-78B2-40A4-B35D-6BEBA34AF896}" destId="{EA21D03A-34B4-49BE-9A18-9F0D7D2ECE3D}" srcOrd="0" destOrd="0" presId="urn:microsoft.com/office/officeart/2005/8/layout/process1"/>
    <dgm:cxn modelId="{D40B15B3-5F9C-48A9-98C5-EB23F7100EBA}" type="presOf" srcId="{32A83180-F9AC-4F8D-A8E6-3305BC66790B}" destId="{4F911172-C566-42E2-B20D-546294C76036}" srcOrd="0" destOrd="0" presId="urn:microsoft.com/office/officeart/2005/8/layout/process1"/>
    <dgm:cxn modelId="{5CD32CBD-313D-4F8A-AE6A-A631E98D35E4}" type="presOf" srcId="{64DC3738-70BB-4071-9E15-BAA1B8A8C93B}" destId="{0008235A-0337-4161-8160-E157D34450EE}" srcOrd="0" destOrd="0" presId="urn:microsoft.com/office/officeart/2005/8/layout/process1"/>
    <dgm:cxn modelId="{A1EE9CD8-7E33-4703-9463-2CA0A39C5682}" type="presOf" srcId="{AE3C4955-80A8-4244-AB70-371722DE3074}" destId="{7E87439E-4D9F-43C3-9D7F-4E0027E9E973}" srcOrd="0" destOrd="0" presId="urn:microsoft.com/office/officeart/2005/8/layout/process1"/>
    <dgm:cxn modelId="{E3D9BD3B-6C03-4C63-8658-885A385BD76C}" type="presParOf" srcId="{0008235A-0337-4161-8160-E157D34450EE}" destId="{EA21D03A-34B4-49BE-9A18-9F0D7D2ECE3D}" srcOrd="0" destOrd="0" presId="urn:microsoft.com/office/officeart/2005/8/layout/process1"/>
    <dgm:cxn modelId="{8568B672-0A98-4AE0-AEDE-ED16B8D75F3A}" type="presParOf" srcId="{0008235A-0337-4161-8160-E157D34450EE}" destId="{42F6E5FD-5A93-450E-A42B-BD8BE34ACE6D}" srcOrd="1" destOrd="0" presId="urn:microsoft.com/office/officeart/2005/8/layout/process1"/>
    <dgm:cxn modelId="{25FD7E88-C9E8-4977-BB0C-9370D3522D7A}" type="presParOf" srcId="{42F6E5FD-5A93-450E-A42B-BD8BE34ACE6D}" destId="{AE013DDA-C7E6-4978-AF78-BB358C7D0AAC}" srcOrd="0" destOrd="0" presId="urn:microsoft.com/office/officeart/2005/8/layout/process1"/>
    <dgm:cxn modelId="{2629888C-9103-4DDE-9D19-1214A65AF72F}" type="presParOf" srcId="{0008235A-0337-4161-8160-E157D34450EE}" destId="{4F911172-C566-42E2-B20D-546294C76036}" srcOrd="2" destOrd="0" presId="urn:microsoft.com/office/officeart/2005/8/layout/process1"/>
    <dgm:cxn modelId="{EA745299-76A3-451B-9EBA-E19C5B6D8A0D}" type="presParOf" srcId="{0008235A-0337-4161-8160-E157D34450EE}" destId="{93825042-F346-4031-AEBD-DEDA7570FA83}" srcOrd="3" destOrd="0" presId="urn:microsoft.com/office/officeart/2005/8/layout/process1"/>
    <dgm:cxn modelId="{1CE06D6A-5B48-4AC4-B596-51EEF60776B2}" type="presParOf" srcId="{93825042-F346-4031-AEBD-DEDA7570FA83}" destId="{AFD2D895-BE01-4CE0-B228-3FAA3947EAF6}" srcOrd="0" destOrd="0" presId="urn:microsoft.com/office/officeart/2005/8/layout/process1"/>
    <dgm:cxn modelId="{57142317-1B09-4E0C-9A03-D01410A2EE4D}" type="presParOf" srcId="{0008235A-0337-4161-8160-E157D34450EE}" destId="{AEFD60D8-A402-49C8-B08F-F8EEA7829F68}" srcOrd="4" destOrd="0" presId="urn:microsoft.com/office/officeart/2005/8/layout/process1"/>
    <dgm:cxn modelId="{C4CF3056-ABD7-48A5-863B-FDF179046BBC}" type="presParOf" srcId="{0008235A-0337-4161-8160-E157D34450EE}" destId="{CEA65FD8-A41A-4E9D-A450-56B3DD171628}" srcOrd="5" destOrd="0" presId="urn:microsoft.com/office/officeart/2005/8/layout/process1"/>
    <dgm:cxn modelId="{8899EF89-69E6-46CB-9427-752FB5DF8B37}" type="presParOf" srcId="{CEA65FD8-A41A-4E9D-A450-56B3DD171628}" destId="{7C0E2E87-B472-464A-BCAF-966F745E5EB7}" srcOrd="0" destOrd="0" presId="urn:microsoft.com/office/officeart/2005/8/layout/process1"/>
    <dgm:cxn modelId="{88588A7E-2017-4B87-8E9D-FC80378EB9DD}" type="presParOf" srcId="{0008235A-0337-4161-8160-E157D34450EE}" destId="{3C23AD11-1862-4CE4-9220-57A8EC1831F2}" srcOrd="6" destOrd="0" presId="urn:microsoft.com/office/officeart/2005/8/layout/process1"/>
    <dgm:cxn modelId="{3C49FFC8-841D-497D-A851-548B112117C6}" type="presParOf" srcId="{0008235A-0337-4161-8160-E157D34450EE}" destId="{7E87439E-4D9F-43C3-9D7F-4E0027E9E973}" srcOrd="7" destOrd="0" presId="urn:microsoft.com/office/officeart/2005/8/layout/process1"/>
    <dgm:cxn modelId="{A563345F-8844-4817-93CC-54AFA9210F83}" type="presParOf" srcId="{7E87439E-4D9F-43C3-9D7F-4E0027E9E973}" destId="{553CA04D-E2BD-4D68-8DF4-07B1E12AEFC2}" srcOrd="0" destOrd="0" presId="urn:microsoft.com/office/officeart/2005/8/layout/process1"/>
    <dgm:cxn modelId="{3B25D820-88E3-48FA-91CD-0C5D20D812D9}" type="presParOf" srcId="{0008235A-0337-4161-8160-E157D34450EE}" destId="{68E1952E-9412-4E84-8809-299646A8CDA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818495-7A2E-4E72-9BCE-0D1E6411273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8837174-2799-4B06-870A-E939318C85D3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Methodologies:</a:t>
          </a:r>
        </a:p>
      </dgm:t>
    </dgm:pt>
    <dgm:pt modelId="{001938E4-E746-4E1B-BA86-78D0797BA87E}" type="parTrans" cxnId="{5215628D-DFCB-473B-8D6A-D13C6187E635}">
      <dgm:prSet/>
      <dgm:spPr/>
      <dgm:t>
        <a:bodyPr/>
        <a:lstStyle/>
        <a:p>
          <a:endParaRPr lang="en-US"/>
        </a:p>
      </dgm:t>
    </dgm:pt>
    <dgm:pt modelId="{949E616E-5C7A-41CA-A073-18C13AFADA09}" type="sibTrans" cxnId="{5215628D-DFCB-473B-8D6A-D13C6187E635}">
      <dgm:prSet/>
      <dgm:spPr/>
      <dgm:t>
        <a:bodyPr/>
        <a:lstStyle/>
        <a:p>
          <a:endParaRPr lang="en-US"/>
        </a:p>
      </dgm:t>
    </dgm:pt>
    <dgm:pt modelId="{8F7930FE-55F7-483F-B4BF-4F66FE9AD329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Data Collection -&gt; web scraping SpaceX API</a:t>
          </a:r>
        </a:p>
      </dgm:t>
    </dgm:pt>
    <dgm:pt modelId="{072301BA-7AF3-4E3E-9881-A37A6F9E68DC}" type="parTrans" cxnId="{C33BD829-6851-465F-BB04-9BD05AEC07D0}">
      <dgm:prSet/>
      <dgm:spPr/>
      <dgm:t>
        <a:bodyPr/>
        <a:lstStyle/>
        <a:p>
          <a:endParaRPr lang="en-US"/>
        </a:p>
      </dgm:t>
    </dgm:pt>
    <dgm:pt modelId="{8A0C3AC6-4E7B-4DC1-A250-A08E1084627F}" type="sibTrans" cxnId="{C33BD829-6851-465F-BB04-9BD05AEC07D0}">
      <dgm:prSet/>
      <dgm:spPr/>
      <dgm:t>
        <a:bodyPr/>
        <a:lstStyle/>
        <a:p>
          <a:endParaRPr lang="en-US"/>
        </a:p>
      </dgm:t>
    </dgm:pt>
    <dgm:pt modelId="{A91F7199-BFF1-402D-8500-9D9FBC28A301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Exploratory Data Analysis -&gt; data wrangling, data manipulation, data visualization</a:t>
          </a:r>
        </a:p>
      </dgm:t>
    </dgm:pt>
    <dgm:pt modelId="{FAD2AAB1-5601-42A3-9800-41CD8DBF5AFD}" type="parTrans" cxnId="{A56B2174-8D49-4A21-8002-76DE7D67C74E}">
      <dgm:prSet/>
      <dgm:spPr/>
      <dgm:t>
        <a:bodyPr/>
        <a:lstStyle/>
        <a:p>
          <a:endParaRPr lang="en-US"/>
        </a:p>
      </dgm:t>
    </dgm:pt>
    <dgm:pt modelId="{22B420B3-3ADC-47FA-B9F1-E212ADE1FEB6}" type="sibTrans" cxnId="{A56B2174-8D49-4A21-8002-76DE7D67C74E}">
      <dgm:prSet/>
      <dgm:spPr/>
      <dgm:t>
        <a:bodyPr/>
        <a:lstStyle/>
        <a:p>
          <a:endParaRPr lang="en-US"/>
        </a:p>
      </dgm:t>
    </dgm:pt>
    <dgm:pt modelId="{64DD2CEC-9B8A-4450-8613-373527422251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Machine Learning Classification Prediction Models</a:t>
          </a:r>
        </a:p>
      </dgm:t>
    </dgm:pt>
    <dgm:pt modelId="{701A1F7E-EB89-4009-87A0-6040FB8726F1}" type="parTrans" cxnId="{DDCA32B7-B2C5-4135-8BBF-8775079D0086}">
      <dgm:prSet/>
      <dgm:spPr/>
      <dgm:t>
        <a:bodyPr/>
        <a:lstStyle/>
        <a:p>
          <a:endParaRPr lang="en-US"/>
        </a:p>
      </dgm:t>
    </dgm:pt>
    <dgm:pt modelId="{8DCD8C00-C657-403C-8D60-11535755D5B6}" type="sibTrans" cxnId="{DDCA32B7-B2C5-4135-8BBF-8775079D0086}">
      <dgm:prSet/>
      <dgm:spPr/>
      <dgm:t>
        <a:bodyPr/>
        <a:lstStyle/>
        <a:p>
          <a:endParaRPr lang="en-US"/>
        </a:p>
      </dgm:t>
    </dgm:pt>
    <dgm:pt modelId="{CF1C60C5-10C1-48BB-8B7D-0B14AC0C97E0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Summary of all results:</a:t>
          </a:r>
        </a:p>
      </dgm:t>
    </dgm:pt>
    <dgm:pt modelId="{54FFA24A-F8DC-4A63-8DEB-E7DABD674CB8}" type="parTrans" cxnId="{A95E7A0A-31B8-4730-9178-D0A76D94E1FA}">
      <dgm:prSet/>
      <dgm:spPr/>
      <dgm:t>
        <a:bodyPr/>
        <a:lstStyle/>
        <a:p>
          <a:endParaRPr lang="en-US"/>
        </a:p>
      </dgm:t>
    </dgm:pt>
    <dgm:pt modelId="{3C003F96-0233-448C-87F2-5A3852E051FE}" type="sibTrans" cxnId="{A95E7A0A-31B8-4730-9178-D0A76D94E1FA}">
      <dgm:prSet/>
      <dgm:spPr/>
      <dgm:t>
        <a:bodyPr/>
        <a:lstStyle/>
        <a:p>
          <a:endParaRPr lang="en-US"/>
        </a:p>
      </dgm:t>
    </dgm:pt>
    <dgm:pt modelId="{6BD967C7-AD1C-4B00-9C06-5B8ECD145D58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Collected data on SpaceX rocket launches</a:t>
          </a:r>
        </a:p>
      </dgm:t>
    </dgm:pt>
    <dgm:pt modelId="{1C7976EB-813F-45EA-8D34-3A0818A94F44}" type="parTrans" cxnId="{9378C4CA-F108-4791-ACC8-6BB8A71D9567}">
      <dgm:prSet/>
      <dgm:spPr/>
      <dgm:t>
        <a:bodyPr/>
        <a:lstStyle/>
        <a:p>
          <a:endParaRPr lang="en-US"/>
        </a:p>
      </dgm:t>
    </dgm:pt>
    <dgm:pt modelId="{95FF3219-6664-45CD-A8C9-0211C2734CB4}" type="sibTrans" cxnId="{9378C4CA-F108-4791-ACC8-6BB8A71D9567}">
      <dgm:prSet/>
      <dgm:spPr/>
      <dgm:t>
        <a:bodyPr/>
        <a:lstStyle/>
        <a:p>
          <a:endParaRPr lang="en-US"/>
        </a:p>
      </dgm:t>
    </dgm:pt>
    <dgm:pt modelId="{BD3E24EE-FB15-4801-9BA8-52DE9AC45D06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EDA utilized to identify valuable features to predict outcome of launch</a:t>
          </a:r>
        </a:p>
      </dgm:t>
    </dgm:pt>
    <dgm:pt modelId="{11B461DE-6668-4C78-82FE-D06995F72967}" type="parTrans" cxnId="{BDC30BFE-07C9-4961-B294-4810AD60CA8A}">
      <dgm:prSet/>
      <dgm:spPr/>
      <dgm:t>
        <a:bodyPr/>
        <a:lstStyle/>
        <a:p>
          <a:endParaRPr lang="en-US"/>
        </a:p>
      </dgm:t>
    </dgm:pt>
    <dgm:pt modelId="{ED190B01-BFA3-4548-BB35-DC24F89712AC}" type="sibTrans" cxnId="{BDC30BFE-07C9-4961-B294-4810AD60CA8A}">
      <dgm:prSet/>
      <dgm:spPr/>
      <dgm:t>
        <a:bodyPr/>
        <a:lstStyle/>
        <a:p>
          <a:endParaRPr lang="en-US"/>
        </a:p>
      </dgm:t>
    </dgm:pt>
    <dgm:pt modelId="{386A16B8-E19C-4FF8-9A29-C77E38B13E83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ML models yielded best model to predict success or failure of SpaceX launch, given features of the launch</a:t>
          </a:r>
        </a:p>
      </dgm:t>
    </dgm:pt>
    <dgm:pt modelId="{BCBCABA9-BB80-458F-909E-F92E345F5271}" type="parTrans" cxnId="{3894689D-9A3E-4967-9802-4C3AB3400BDE}">
      <dgm:prSet/>
      <dgm:spPr/>
      <dgm:t>
        <a:bodyPr/>
        <a:lstStyle/>
        <a:p>
          <a:endParaRPr lang="en-US"/>
        </a:p>
      </dgm:t>
    </dgm:pt>
    <dgm:pt modelId="{2AAC985E-ABCE-4BB7-A3D7-3368AED011D4}" type="sibTrans" cxnId="{3894689D-9A3E-4967-9802-4C3AB3400BDE}">
      <dgm:prSet/>
      <dgm:spPr/>
      <dgm:t>
        <a:bodyPr/>
        <a:lstStyle/>
        <a:p>
          <a:endParaRPr lang="en-US"/>
        </a:p>
      </dgm:t>
    </dgm:pt>
    <dgm:pt modelId="{A6E87EFD-14C1-4A3E-A65C-71B7071FC558}" type="pres">
      <dgm:prSet presAssocID="{5E818495-7A2E-4E72-9BCE-0D1E64112730}" presName="root" presStyleCnt="0">
        <dgm:presLayoutVars>
          <dgm:dir/>
          <dgm:resizeHandles val="exact"/>
        </dgm:presLayoutVars>
      </dgm:prSet>
      <dgm:spPr/>
    </dgm:pt>
    <dgm:pt modelId="{2A8BBF1F-09F4-4E66-A001-CD3B9685181A}" type="pres">
      <dgm:prSet presAssocID="{B8837174-2799-4B06-870A-E939318C85D3}" presName="compNode" presStyleCnt="0"/>
      <dgm:spPr/>
    </dgm:pt>
    <dgm:pt modelId="{5383DD7C-46E2-4128-88F4-2B73FA50C167}" type="pres">
      <dgm:prSet presAssocID="{B8837174-2799-4B06-870A-E939318C85D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626744A-CAF9-46DE-A18A-6DD7861A9D0D}" type="pres">
      <dgm:prSet presAssocID="{B8837174-2799-4B06-870A-E939318C85D3}" presName="iconSpace" presStyleCnt="0"/>
      <dgm:spPr/>
    </dgm:pt>
    <dgm:pt modelId="{450142CF-1D81-4FBE-8CED-EB61E4C8AC2A}" type="pres">
      <dgm:prSet presAssocID="{B8837174-2799-4B06-870A-E939318C85D3}" presName="parTx" presStyleLbl="revTx" presStyleIdx="0" presStyleCnt="4">
        <dgm:presLayoutVars>
          <dgm:chMax val="0"/>
          <dgm:chPref val="0"/>
        </dgm:presLayoutVars>
      </dgm:prSet>
      <dgm:spPr/>
    </dgm:pt>
    <dgm:pt modelId="{0E76EE22-D28E-4A76-A276-9DFE6A82E6F4}" type="pres">
      <dgm:prSet presAssocID="{B8837174-2799-4B06-870A-E939318C85D3}" presName="txSpace" presStyleCnt="0"/>
      <dgm:spPr/>
    </dgm:pt>
    <dgm:pt modelId="{ECE97ADC-41DA-4560-958A-9895358E93DA}" type="pres">
      <dgm:prSet presAssocID="{B8837174-2799-4B06-870A-E939318C85D3}" presName="desTx" presStyleLbl="revTx" presStyleIdx="1" presStyleCnt="4">
        <dgm:presLayoutVars/>
      </dgm:prSet>
      <dgm:spPr/>
    </dgm:pt>
    <dgm:pt modelId="{ECE3E43E-CB6C-40D2-A987-FEF96AFA5004}" type="pres">
      <dgm:prSet presAssocID="{949E616E-5C7A-41CA-A073-18C13AFADA09}" presName="sibTrans" presStyleCnt="0"/>
      <dgm:spPr/>
    </dgm:pt>
    <dgm:pt modelId="{70C87E17-EBD0-44EF-BBF1-38E99BCBA666}" type="pres">
      <dgm:prSet presAssocID="{CF1C60C5-10C1-48BB-8B7D-0B14AC0C97E0}" presName="compNode" presStyleCnt="0"/>
      <dgm:spPr/>
    </dgm:pt>
    <dgm:pt modelId="{04BC7F56-DE9D-472F-8D48-EEBD6DC98A5E}" type="pres">
      <dgm:prSet presAssocID="{CF1C60C5-10C1-48BB-8B7D-0B14AC0C97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489EFFD0-B645-4E95-97C0-A15C2A5422C4}" type="pres">
      <dgm:prSet presAssocID="{CF1C60C5-10C1-48BB-8B7D-0B14AC0C97E0}" presName="iconSpace" presStyleCnt="0"/>
      <dgm:spPr/>
    </dgm:pt>
    <dgm:pt modelId="{B0E66A1D-D848-4A47-8621-723E2A170363}" type="pres">
      <dgm:prSet presAssocID="{CF1C60C5-10C1-48BB-8B7D-0B14AC0C97E0}" presName="parTx" presStyleLbl="revTx" presStyleIdx="2" presStyleCnt="4">
        <dgm:presLayoutVars>
          <dgm:chMax val="0"/>
          <dgm:chPref val="0"/>
        </dgm:presLayoutVars>
      </dgm:prSet>
      <dgm:spPr/>
    </dgm:pt>
    <dgm:pt modelId="{0D0AC5F8-CCD8-4C9C-962D-34BF8193FF06}" type="pres">
      <dgm:prSet presAssocID="{CF1C60C5-10C1-48BB-8B7D-0B14AC0C97E0}" presName="txSpace" presStyleCnt="0"/>
      <dgm:spPr/>
    </dgm:pt>
    <dgm:pt modelId="{0F62252F-C979-4FDC-8D9B-7B4E818BD761}" type="pres">
      <dgm:prSet presAssocID="{CF1C60C5-10C1-48BB-8B7D-0B14AC0C97E0}" presName="desTx" presStyleLbl="revTx" presStyleIdx="3" presStyleCnt="4">
        <dgm:presLayoutVars/>
      </dgm:prSet>
      <dgm:spPr/>
    </dgm:pt>
  </dgm:ptLst>
  <dgm:cxnLst>
    <dgm:cxn modelId="{A95E7A0A-31B8-4730-9178-D0A76D94E1FA}" srcId="{5E818495-7A2E-4E72-9BCE-0D1E64112730}" destId="{CF1C60C5-10C1-48BB-8B7D-0B14AC0C97E0}" srcOrd="1" destOrd="0" parTransId="{54FFA24A-F8DC-4A63-8DEB-E7DABD674CB8}" sibTransId="{3C003F96-0233-448C-87F2-5A3852E051FE}"/>
    <dgm:cxn modelId="{C33BD829-6851-465F-BB04-9BD05AEC07D0}" srcId="{B8837174-2799-4B06-870A-E939318C85D3}" destId="{8F7930FE-55F7-483F-B4BF-4F66FE9AD329}" srcOrd="0" destOrd="0" parTransId="{072301BA-7AF3-4E3E-9881-A37A6F9E68DC}" sibTransId="{8A0C3AC6-4E7B-4DC1-A250-A08E1084627F}"/>
    <dgm:cxn modelId="{A9728E5F-800D-4BB4-A065-AE075C79F121}" type="presOf" srcId="{6BD967C7-AD1C-4B00-9C06-5B8ECD145D58}" destId="{0F62252F-C979-4FDC-8D9B-7B4E818BD761}" srcOrd="0" destOrd="0" presId="urn:microsoft.com/office/officeart/2018/2/layout/IconLabelDescriptionList"/>
    <dgm:cxn modelId="{0472B163-0134-41C3-B4AF-0C7BE236F8E3}" type="presOf" srcId="{CF1C60C5-10C1-48BB-8B7D-0B14AC0C97E0}" destId="{B0E66A1D-D848-4A47-8621-723E2A170363}" srcOrd="0" destOrd="0" presId="urn:microsoft.com/office/officeart/2018/2/layout/IconLabelDescriptionList"/>
    <dgm:cxn modelId="{A56B2174-8D49-4A21-8002-76DE7D67C74E}" srcId="{B8837174-2799-4B06-870A-E939318C85D3}" destId="{A91F7199-BFF1-402D-8500-9D9FBC28A301}" srcOrd="1" destOrd="0" parTransId="{FAD2AAB1-5601-42A3-9800-41CD8DBF5AFD}" sibTransId="{22B420B3-3ADC-47FA-B9F1-E212ADE1FEB6}"/>
    <dgm:cxn modelId="{5215628D-DFCB-473B-8D6A-D13C6187E635}" srcId="{5E818495-7A2E-4E72-9BCE-0D1E64112730}" destId="{B8837174-2799-4B06-870A-E939318C85D3}" srcOrd="0" destOrd="0" parTransId="{001938E4-E746-4E1B-BA86-78D0797BA87E}" sibTransId="{949E616E-5C7A-41CA-A073-18C13AFADA09}"/>
    <dgm:cxn modelId="{012FF492-38E7-4D18-AE14-D9D97AE046B0}" type="presOf" srcId="{A91F7199-BFF1-402D-8500-9D9FBC28A301}" destId="{ECE97ADC-41DA-4560-958A-9895358E93DA}" srcOrd="0" destOrd="1" presId="urn:microsoft.com/office/officeart/2018/2/layout/IconLabelDescriptionList"/>
    <dgm:cxn modelId="{3894689D-9A3E-4967-9802-4C3AB3400BDE}" srcId="{CF1C60C5-10C1-48BB-8B7D-0B14AC0C97E0}" destId="{386A16B8-E19C-4FF8-9A29-C77E38B13E83}" srcOrd="2" destOrd="0" parTransId="{BCBCABA9-BB80-458F-909E-F92E345F5271}" sibTransId="{2AAC985E-ABCE-4BB7-A3D7-3368AED011D4}"/>
    <dgm:cxn modelId="{2678C9AA-4E63-4DA0-8846-30794A32636E}" type="presOf" srcId="{B8837174-2799-4B06-870A-E939318C85D3}" destId="{450142CF-1D81-4FBE-8CED-EB61E4C8AC2A}" srcOrd="0" destOrd="0" presId="urn:microsoft.com/office/officeart/2018/2/layout/IconLabelDescriptionList"/>
    <dgm:cxn modelId="{8BF1B8B1-9BDE-4CBE-A07E-1B85DA95A2E8}" type="presOf" srcId="{8F7930FE-55F7-483F-B4BF-4F66FE9AD329}" destId="{ECE97ADC-41DA-4560-958A-9895358E93DA}" srcOrd="0" destOrd="0" presId="urn:microsoft.com/office/officeart/2018/2/layout/IconLabelDescriptionList"/>
    <dgm:cxn modelId="{DDCA32B7-B2C5-4135-8BBF-8775079D0086}" srcId="{B8837174-2799-4B06-870A-E939318C85D3}" destId="{64DD2CEC-9B8A-4450-8613-373527422251}" srcOrd="2" destOrd="0" parTransId="{701A1F7E-EB89-4009-87A0-6040FB8726F1}" sibTransId="{8DCD8C00-C657-403C-8D60-11535755D5B6}"/>
    <dgm:cxn modelId="{43DED6C0-ADBF-4E1C-B1B7-15D5D04E1378}" type="presOf" srcId="{386A16B8-E19C-4FF8-9A29-C77E38B13E83}" destId="{0F62252F-C979-4FDC-8D9B-7B4E818BD761}" srcOrd="0" destOrd="2" presId="urn:microsoft.com/office/officeart/2018/2/layout/IconLabelDescriptionList"/>
    <dgm:cxn modelId="{9378C4CA-F108-4791-ACC8-6BB8A71D9567}" srcId="{CF1C60C5-10C1-48BB-8B7D-0B14AC0C97E0}" destId="{6BD967C7-AD1C-4B00-9C06-5B8ECD145D58}" srcOrd="0" destOrd="0" parTransId="{1C7976EB-813F-45EA-8D34-3A0818A94F44}" sibTransId="{95FF3219-6664-45CD-A8C9-0211C2734CB4}"/>
    <dgm:cxn modelId="{D0EEA8D6-D027-4CB6-951E-A6EE8BA732F9}" type="presOf" srcId="{BD3E24EE-FB15-4801-9BA8-52DE9AC45D06}" destId="{0F62252F-C979-4FDC-8D9B-7B4E818BD761}" srcOrd="0" destOrd="1" presId="urn:microsoft.com/office/officeart/2018/2/layout/IconLabelDescriptionList"/>
    <dgm:cxn modelId="{25A41DDA-4EFE-4090-9E5F-0F09527B5E82}" type="presOf" srcId="{64DD2CEC-9B8A-4450-8613-373527422251}" destId="{ECE97ADC-41DA-4560-958A-9895358E93DA}" srcOrd="0" destOrd="2" presId="urn:microsoft.com/office/officeart/2018/2/layout/IconLabelDescriptionList"/>
    <dgm:cxn modelId="{D32A18F0-793E-417A-B846-52B98B7B29B7}" type="presOf" srcId="{5E818495-7A2E-4E72-9BCE-0D1E64112730}" destId="{A6E87EFD-14C1-4A3E-A65C-71B7071FC558}" srcOrd="0" destOrd="0" presId="urn:microsoft.com/office/officeart/2018/2/layout/IconLabelDescriptionList"/>
    <dgm:cxn modelId="{BDC30BFE-07C9-4961-B294-4810AD60CA8A}" srcId="{CF1C60C5-10C1-48BB-8B7D-0B14AC0C97E0}" destId="{BD3E24EE-FB15-4801-9BA8-52DE9AC45D06}" srcOrd="1" destOrd="0" parTransId="{11B461DE-6668-4C78-82FE-D06995F72967}" sibTransId="{ED190B01-BFA3-4548-BB35-DC24F89712AC}"/>
    <dgm:cxn modelId="{36B21582-BA84-4526-BF6A-5073F95284AD}" type="presParOf" srcId="{A6E87EFD-14C1-4A3E-A65C-71B7071FC558}" destId="{2A8BBF1F-09F4-4E66-A001-CD3B9685181A}" srcOrd="0" destOrd="0" presId="urn:microsoft.com/office/officeart/2018/2/layout/IconLabelDescriptionList"/>
    <dgm:cxn modelId="{4EB8B328-83F2-4342-B1B5-0CF6470AF597}" type="presParOf" srcId="{2A8BBF1F-09F4-4E66-A001-CD3B9685181A}" destId="{5383DD7C-46E2-4128-88F4-2B73FA50C167}" srcOrd="0" destOrd="0" presId="urn:microsoft.com/office/officeart/2018/2/layout/IconLabelDescriptionList"/>
    <dgm:cxn modelId="{B7A3F623-8D6D-4C91-8D93-F5517344F131}" type="presParOf" srcId="{2A8BBF1F-09F4-4E66-A001-CD3B9685181A}" destId="{5626744A-CAF9-46DE-A18A-6DD7861A9D0D}" srcOrd="1" destOrd="0" presId="urn:microsoft.com/office/officeart/2018/2/layout/IconLabelDescriptionList"/>
    <dgm:cxn modelId="{23BC205C-7D0F-4731-8411-65E324CF1250}" type="presParOf" srcId="{2A8BBF1F-09F4-4E66-A001-CD3B9685181A}" destId="{450142CF-1D81-4FBE-8CED-EB61E4C8AC2A}" srcOrd="2" destOrd="0" presId="urn:microsoft.com/office/officeart/2018/2/layout/IconLabelDescriptionList"/>
    <dgm:cxn modelId="{2B7D743E-8F20-4675-9C3B-DE801E0344AD}" type="presParOf" srcId="{2A8BBF1F-09F4-4E66-A001-CD3B9685181A}" destId="{0E76EE22-D28E-4A76-A276-9DFE6A82E6F4}" srcOrd="3" destOrd="0" presId="urn:microsoft.com/office/officeart/2018/2/layout/IconLabelDescriptionList"/>
    <dgm:cxn modelId="{D4432F71-3972-4EA1-8EE4-0E3A2F33DF41}" type="presParOf" srcId="{2A8BBF1F-09F4-4E66-A001-CD3B9685181A}" destId="{ECE97ADC-41DA-4560-958A-9895358E93DA}" srcOrd="4" destOrd="0" presId="urn:microsoft.com/office/officeart/2018/2/layout/IconLabelDescriptionList"/>
    <dgm:cxn modelId="{027ED70A-FA84-4125-A90F-AF6150AAC91D}" type="presParOf" srcId="{A6E87EFD-14C1-4A3E-A65C-71B7071FC558}" destId="{ECE3E43E-CB6C-40D2-A987-FEF96AFA5004}" srcOrd="1" destOrd="0" presId="urn:microsoft.com/office/officeart/2018/2/layout/IconLabelDescriptionList"/>
    <dgm:cxn modelId="{094B73D8-C31B-4255-B011-8F3DE11CC64E}" type="presParOf" srcId="{A6E87EFD-14C1-4A3E-A65C-71B7071FC558}" destId="{70C87E17-EBD0-44EF-BBF1-38E99BCBA666}" srcOrd="2" destOrd="0" presId="urn:microsoft.com/office/officeart/2018/2/layout/IconLabelDescriptionList"/>
    <dgm:cxn modelId="{C0860078-72B0-467D-85E6-B9D0D7552737}" type="presParOf" srcId="{70C87E17-EBD0-44EF-BBF1-38E99BCBA666}" destId="{04BC7F56-DE9D-472F-8D48-EEBD6DC98A5E}" srcOrd="0" destOrd="0" presId="urn:microsoft.com/office/officeart/2018/2/layout/IconLabelDescriptionList"/>
    <dgm:cxn modelId="{A5BEA251-6E0D-4EB2-B125-60A9523FC86D}" type="presParOf" srcId="{70C87E17-EBD0-44EF-BBF1-38E99BCBA666}" destId="{489EFFD0-B645-4E95-97C0-A15C2A5422C4}" srcOrd="1" destOrd="0" presId="urn:microsoft.com/office/officeart/2018/2/layout/IconLabelDescriptionList"/>
    <dgm:cxn modelId="{5F327267-9A7A-416B-8AC6-0F81268DF55E}" type="presParOf" srcId="{70C87E17-EBD0-44EF-BBF1-38E99BCBA666}" destId="{B0E66A1D-D848-4A47-8621-723E2A170363}" srcOrd="2" destOrd="0" presId="urn:microsoft.com/office/officeart/2018/2/layout/IconLabelDescriptionList"/>
    <dgm:cxn modelId="{B1CD11A3-FB27-438F-8C42-B79389CE2CC9}" type="presParOf" srcId="{70C87E17-EBD0-44EF-BBF1-38E99BCBA666}" destId="{0D0AC5F8-CCD8-4C9C-962D-34BF8193FF06}" srcOrd="3" destOrd="0" presId="urn:microsoft.com/office/officeart/2018/2/layout/IconLabelDescriptionList"/>
    <dgm:cxn modelId="{D82BBBFA-BB8A-474D-BEA3-0CC90E30AE27}" type="presParOf" srcId="{70C87E17-EBD0-44EF-BBF1-38E99BCBA666}" destId="{0F62252F-C979-4FDC-8D9B-7B4E818BD76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80D1CF-FF86-4EEA-8E0D-DB692E66585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CB38343-E557-4B44-AEE9-7E93E5AD0BA7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SpaceX claims much lower cost (62 million) for Falcon 9 launches because they can reuse the first stage. By determining if a first stage will land successfully, we can predict the cost of a SpaceX launch</a:t>
          </a:r>
        </a:p>
      </dgm:t>
    </dgm:pt>
    <dgm:pt modelId="{0C1B759C-19A9-4BB5-8054-83F0C865167E}" type="parTrans" cxnId="{C6A01B36-D580-4328-BF05-B8978E7159A1}">
      <dgm:prSet/>
      <dgm:spPr/>
      <dgm:t>
        <a:bodyPr/>
        <a:lstStyle/>
        <a:p>
          <a:endParaRPr lang="en-US"/>
        </a:p>
      </dgm:t>
    </dgm:pt>
    <dgm:pt modelId="{648E7004-0575-4513-85A9-737E179AC93F}" type="sibTrans" cxnId="{C6A01B36-D580-4328-BF05-B8978E7159A1}">
      <dgm:prSet/>
      <dgm:spPr/>
      <dgm:t>
        <a:bodyPr/>
        <a:lstStyle/>
        <a:p>
          <a:endParaRPr lang="en-US"/>
        </a:p>
      </dgm:t>
    </dgm:pt>
    <dgm:pt modelId="{4C7E8689-122E-4026-B1B8-EEF338DC0C75}">
      <dgm:prSet/>
      <dgm:spPr/>
      <dgm:t>
        <a:bodyPr/>
        <a:lstStyle/>
        <a:p>
          <a:r>
            <a:rPr lang="en-US" b="1" dirty="0">
              <a:latin typeface="Abadi" panose="020B0604020104020204" pitchFamily="34" charset="0"/>
            </a:rPr>
            <a:t>Project Goal: </a:t>
          </a:r>
          <a:r>
            <a:rPr lang="en-US" dirty="0">
              <a:latin typeface="Abadi" panose="020B0604020104020204" pitchFamily="34" charset="0"/>
            </a:rPr>
            <a:t>Predict if Falcon 9 first stage will land successfully using features from SpaceX launch data</a:t>
          </a:r>
        </a:p>
      </dgm:t>
    </dgm:pt>
    <dgm:pt modelId="{B9C12A8E-FCD3-4013-9E4F-D13CCD4D7394}" type="parTrans" cxnId="{07AF0E90-947F-444E-9C9E-A08868CCDAFB}">
      <dgm:prSet/>
      <dgm:spPr/>
      <dgm:t>
        <a:bodyPr/>
        <a:lstStyle/>
        <a:p>
          <a:endParaRPr lang="en-US"/>
        </a:p>
      </dgm:t>
    </dgm:pt>
    <dgm:pt modelId="{030F6F48-E355-4925-8267-C891F515D621}" type="sibTrans" cxnId="{07AF0E90-947F-444E-9C9E-A08868CCDAFB}">
      <dgm:prSet/>
      <dgm:spPr/>
      <dgm:t>
        <a:bodyPr/>
        <a:lstStyle/>
        <a:p>
          <a:endParaRPr lang="en-US"/>
        </a:p>
      </dgm:t>
    </dgm:pt>
    <dgm:pt modelId="{DFAFFF3D-5E8F-428B-B5CF-A1314F52395C}" type="pres">
      <dgm:prSet presAssocID="{0380D1CF-FF86-4EEA-8E0D-DB692E66585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11CE8D8-2334-4949-92D1-08351910596A}" type="pres">
      <dgm:prSet presAssocID="{CCB38343-E557-4B44-AEE9-7E93E5AD0BA7}" presName="hierRoot1" presStyleCnt="0"/>
      <dgm:spPr/>
    </dgm:pt>
    <dgm:pt modelId="{F8A85C76-7A5D-4A53-A75B-0731A3A8FAAA}" type="pres">
      <dgm:prSet presAssocID="{CCB38343-E557-4B44-AEE9-7E93E5AD0BA7}" presName="composite" presStyleCnt="0"/>
      <dgm:spPr/>
    </dgm:pt>
    <dgm:pt modelId="{AE40EA53-6256-40A7-B61A-D3E44B8EB472}" type="pres">
      <dgm:prSet presAssocID="{CCB38343-E557-4B44-AEE9-7E93E5AD0BA7}" presName="background" presStyleLbl="node0" presStyleIdx="0" presStyleCnt="2"/>
      <dgm:spPr/>
    </dgm:pt>
    <dgm:pt modelId="{E34F9D86-81EB-47AC-A792-201FA90A951B}" type="pres">
      <dgm:prSet presAssocID="{CCB38343-E557-4B44-AEE9-7E93E5AD0BA7}" presName="text" presStyleLbl="fgAcc0" presStyleIdx="0" presStyleCnt="2">
        <dgm:presLayoutVars>
          <dgm:chPref val="3"/>
        </dgm:presLayoutVars>
      </dgm:prSet>
      <dgm:spPr/>
    </dgm:pt>
    <dgm:pt modelId="{9474902C-98AA-4BF6-8CB5-5AB171794DA1}" type="pres">
      <dgm:prSet presAssocID="{CCB38343-E557-4B44-AEE9-7E93E5AD0BA7}" presName="hierChild2" presStyleCnt="0"/>
      <dgm:spPr/>
    </dgm:pt>
    <dgm:pt modelId="{0431D3E7-100C-4CDE-9031-4EC0CF2AD744}" type="pres">
      <dgm:prSet presAssocID="{4C7E8689-122E-4026-B1B8-EEF338DC0C75}" presName="hierRoot1" presStyleCnt="0"/>
      <dgm:spPr/>
    </dgm:pt>
    <dgm:pt modelId="{032379CB-97E8-48D1-AADB-2A0513CCF371}" type="pres">
      <dgm:prSet presAssocID="{4C7E8689-122E-4026-B1B8-EEF338DC0C75}" presName="composite" presStyleCnt="0"/>
      <dgm:spPr/>
    </dgm:pt>
    <dgm:pt modelId="{D872E7C9-780C-4790-B23E-205618D18C15}" type="pres">
      <dgm:prSet presAssocID="{4C7E8689-122E-4026-B1B8-EEF338DC0C75}" presName="background" presStyleLbl="node0" presStyleIdx="1" presStyleCnt="2"/>
      <dgm:spPr/>
    </dgm:pt>
    <dgm:pt modelId="{BCFDC767-308A-4BE4-9096-9E5C49C43FC3}" type="pres">
      <dgm:prSet presAssocID="{4C7E8689-122E-4026-B1B8-EEF338DC0C75}" presName="text" presStyleLbl="fgAcc0" presStyleIdx="1" presStyleCnt="2">
        <dgm:presLayoutVars>
          <dgm:chPref val="3"/>
        </dgm:presLayoutVars>
      </dgm:prSet>
      <dgm:spPr/>
    </dgm:pt>
    <dgm:pt modelId="{3D917007-F32D-454E-9106-E0C27CBFF5C8}" type="pres">
      <dgm:prSet presAssocID="{4C7E8689-122E-4026-B1B8-EEF338DC0C75}" presName="hierChild2" presStyleCnt="0"/>
      <dgm:spPr/>
    </dgm:pt>
  </dgm:ptLst>
  <dgm:cxnLst>
    <dgm:cxn modelId="{1021190D-D6A9-4834-82DC-A2951D47C245}" type="presOf" srcId="{0380D1CF-FF86-4EEA-8E0D-DB692E66585A}" destId="{DFAFFF3D-5E8F-428B-B5CF-A1314F52395C}" srcOrd="0" destOrd="0" presId="urn:microsoft.com/office/officeart/2005/8/layout/hierarchy1"/>
    <dgm:cxn modelId="{C6A01B36-D580-4328-BF05-B8978E7159A1}" srcId="{0380D1CF-FF86-4EEA-8E0D-DB692E66585A}" destId="{CCB38343-E557-4B44-AEE9-7E93E5AD0BA7}" srcOrd="0" destOrd="0" parTransId="{0C1B759C-19A9-4BB5-8054-83F0C865167E}" sibTransId="{648E7004-0575-4513-85A9-737E179AC93F}"/>
    <dgm:cxn modelId="{480B0E50-EBCA-4737-AE40-1485F02B3B3E}" type="presOf" srcId="{CCB38343-E557-4B44-AEE9-7E93E5AD0BA7}" destId="{E34F9D86-81EB-47AC-A792-201FA90A951B}" srcOrd="0" destOrd="0" presId="urn:microsoft.com/office/officeart/2005/8/layout/hierarchy1"/>
    <dgm:cxn modelId="{07AF0E90-947F-444E-9C9E-A08868CCDAFB}" srcId="{0380D1CF-FF86-4EEA-8E0D-DB692E66585A}" destId="{4C7E8689-122E-4026-B1B8-EEF338DC0C75}" srcOrd="1" destOrd="0" parTransId="{B9C12A8E-FCD3-4013-9E4F-D13CCD4D7394}" sibTransId="{030F6F48-E355-4925-8267-C891F515D621}"/>
    <dgm:cxn modelId="{F51D75AD-CEDD-461B-9083-BF903ED8DEFB}" type="presOf" srcId="{4C7E8689-122E-4026-B1B8-EEF338DC0C75}" destId="{BCFDC767-308A-4BE4-9096-9E5C49C43FC3}" srcOrd="0" destOrd="0" presId="urn:microsoft.com/office/officeart/2005/8/layout/hierarchy1"/>
    <dgm:cxn modelId="{FD74AEF8-3EA8-4D42-8DAF-3C37A43952FB}" type="presParOf" srcId="{DFAFFF3D-5E8F-428B-B5CF-A1314F52395C}" destId="{511CE8D8-2334-4949-92D1-08351910596A}" srcOrd="0" destOrd="0" presId="urn:microsoft.com/office/officeart/2005/8/layout/hierarchy1"/>
    <dgm:cxn modelId="{15E46C9A-FBFE-4ECF-963B-7112CED87C53}" type="presParOf" srcId="{511CE8D8-2334-4949-92D1-08351910596A}" destId="{F8A85C76-7A5D-4A53-A75B-0731A3A8FAAA}" srcOrd="0" destOrd="0" presId="urn:microsoft.com/office/officeart/2005/8/layout/hierarchy1"/>
    <dgm:cxn modelId="{65CA2C7D-B5D1-4595-803E-03869D7319F4}" type="presParOf" srcId="{F8A85C76-7A5D-4A53-A75B-0731A3A8FAAA}" destId="{AE40EA53-6256-40A7-B61A-D3E44B8EB472}" srcOrd="0" destOrd="0" presId="urn:microsoft.com/office/officeart/2005/8/layout/hierarchy1"/>
    <dgm:cxn modelId="{C14527FA-A9F3-4556-9133-F0C2D1E91196}" type="presParOf" srcId="{F8A85C76-7A5D-4A53-A75B-0731A3A8FAAA}" destId="{E34F9D86-81EB-47AC-A792-201FA90A951B}" srcOrd="1" destOrd="0" presId="urn:microsoft.com/office/officeart/2005/8/layout/hierarchy1"/>
    <dgm:cxn modelId="{F2AB6C96-88AC-41DA-BCF1-0E2B373D522E}" type="presParOf" srcId="{511CE8D8-2334-4949-92D1-08351910596A}" destId="{9474902C-98AA-4BF6-8CB5-5AB171794DA1}" srcOrd="1" destOrd="0" presId="urn:microsoft.com/office/officeart/2005/8/layout/hierarchy1"/>
    <dgm:cxn modelId="{205A430D-D912-4F4B-8078-1696107722FE}" type="presParOf" srcId="{DFAFFF3D-5E8F-428B-B5CF-A1314F52395C}" destId="{0431D3E7-100C-4CDE-9031-4EC0CF2AD744}" srcOrd="1" destOrd="0" presId="urn:microsoft.com/office/officeart/2005/8/layout/hierarchy1"/>
    <dgm:cxn modelId="{F2406933-2D59-411F-BDEE-10222CC99D28}" type="presParOf" srcId="{0431D3E7-100C-4CDE-9031-4EC0CF2AD744}" destId="{032379CB-97E8-48D1-AADB-2A0513CCF371}" srcOrd="0" destOrd="0" presId="urn:microsoft.com/office/officeart/2005/8/layout/hierarchy1"/>
    <dgm:cxn modelId="{137D22F0-9F66-46D0-AF0A-3AA9EBF3F201}" type="presParOf" srcId="{032379CB-97E8-48D1-AADB-2A0513CCF371}" destId="{D872E7C9-780C-4790-B23E-205618D18C15}" srcOrd="0" destOrd="0" presId="urn:microsoft.com/office/officeart/2005/8/layout/hierarchy1"/>
    <dgm:cxn modelId="{D79CAD4C-EB86-45CA-A521-D85683BF88BC}" type="presParOf" srcId="{032379CB-97E8-48D1-AADB-2A0513CCF371}" destId="{BCFDC767-308A-4BE4-9096-9E5C49C43FC3}" srcOrd="1" destOrd="0" presId="urn:microsoft.com/office/officeart/2005/8/layout/hierarchy1"/>
    <dgm:cxn modelId="{C31006C0-8A56-4465-A651-882217C7EA38}" type="presParOf" srcId="{0431D3E7-100C-4CDE-9031-4EC0CF2AD744}" destId="{3D917007-F32D-454E-9106-E0C27CBFF5C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E9C9F5-DF1D-4232-913F-F9097692481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5FCADB-9A9A-43EB-BE95-BA310277E5AD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Executive Summary</a:t>
          </a:r>
        </a:p>
      </dgm:t>
    </dgm:pt>
    <dgm:pt modelId="{ED7D4F4C-6706-4E73-A010-00AC4D8029D0}" type="parTrans" cxnId="{09130ED0-F2CA-4B25-BC57-05F7030E607D}">
      <dgm:prSet/>
      <dgm:spPr/>
      <dgm:t>
        <a:bodyPr/>
        <a:lstStyle/>
        <a:p>
          <a:endParaRPr lang="en-US"/>
        </a:p>
      </dgm:t>
    </dgm:pt>
    <dgm:pt modelId="{E1B3D56C-24D6-4B0D-943D-E790C140AC83}" type="sibTrans" cxnId="{09130ED0-F2CA-4B25-BC57-05F7030E607D}">
      <dgm:prSet/>
      <dgm:spPr/>
      <dgm:t>
        <a:bodyPr/>
        <a:lstStyle/>
        <a:p>
          <a:endParaRPr lang="en-US"/>
        </a:p>
      </dgm:t>
    </dgm:pt>
    <dgm:pt modelId="{A7C2EC50-A736-4B36-BF4E-8C3EB9D19A80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Data collection methodology:</a:t>
          </a:r>
        </a:p>
      </dgm:t>
    </dgm:pt>
    <dgm:pt modelId="{356332B5-83BD-4C85-9558-BDBD7BFF4019}" type="parTrans" cxnId="{FE07BB3A-0821-40E8-8B32-81C7800C7C6E}">
      <dgm:prSet/>
      <dgm:spPr/>
      <dgm:t>
        <a:bodyPr/>
        <a:lstStyle/>
        <a:p>
          <a:endParaRPr lang="en-US"/>
        </a:p>
      </dgm:t>
    </dgm:pt>
    <dgm:pt modelId="{13C6C16B-0345-4E28-ABE3-BE28D6C3FB8D}" type="sibTrans" cxnId="{FE07BB3A-0821-40E8-8B32-81C7800C7C6E}">
      <dgm:prSet/>
      <dgm:spPr/>
      <dgm:t>
        <a:bodyPr/>
        <a:lstStyle/>
        <a:p>
          <a:endParaRPr lang="en-US"/>
        </a:p>
      </dgm:t>
    </dgm:pt>
    <dgm:pt modelId="{F2A25E7C-9D06-4569-B33F-9219735502BB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Scraped SpaceX API for launch data</a:t>
          </a:r>
        </a:p>
      </dgm:t>
    </dgm:pt>
    <dgm:pt modelId="{D047B576-843F-4E98-894F-EF182CDEE719}" type="parTrans" cxnId="{B9F9AEAF-7EEF-4F52-B87C-1DD7120BAD62}">
      <dgm:prSet/>
      <dgm:spPr/>
      <dgm:t>
        <a:bodyPr/>
        <a:lstStyle/>
        <a:p>
          <a:endParaRPr lang="en-US"/>
        </a:p>
      </dgm:t>
    </dgm:pt>
    <dgm:pt modelId="{9D1B8A29-CC6B-4200-8209-CE56A92E1AF1}" type="sibTrans" cxnId="{B9F9AEAF-7EEF-4F52-B87C-1DD7120BAD62}">
      <dgm:prSet/>
      <dgm:spPr/>
      <dgm:t>
        <a:bodyPr/>
        <a:lstStyle/>
        <a:p>
          <a:endParaRPr lang="en-US"/>
        </a:p>
      </dgm:t>
    </dgm:pt>
    <dgm:pt modelId="{1465D681-A354-4905-8D0D-8339E1ACD31F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Perform data wrangling</a:t>
          </a:r>
        </a:p>
      </dgm:t>
    </dgm:pt>
    <dgm:pt modelId="{DEA9DEA7-CE79-461C-994A-A0DF55A9DFC0}" type="parTrans" cxnId="{628C9696-37AE-4D76-9616-8D56E8C4D73B}">
      <dgm:prSet/>
      <dgm:spPr/>
      <dgm:t>
        <a:bodyPr/>
        <a:lstStyle/>
        <a:p>
          <a:endParaRPr lang="en-US"/>
        </a:p>
      </dgm:t>
    </dgm:pt>
    <dgm:pt modelId="{E557B23B-B0A4-4CFE-B2AD-3B2BC8179009}" type="sibTrans" cxnId="{628C9696-37AE-4D76-9616-8D56E8C4D73B}">
      <dgm:prSet/>
      <dgm:spPr/>
      <dgm:t>
        <a:bodyPr/>
        <a:lstStyle/>
        <a:p>
          <a:endParaRPr lang="en-US"/>
        </a:p>
      </dgm:t>
    </dgm:pt>
    <dgm:pt modelId="{7C4B9830-EA9B-46B5-9912-06579D7A3390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Utilized Pandas to track landing outcomes and perform mean imputation</a:t>
          </a:r>
        </a:p>
      </dgm:t>
    </dgm:pt>
    <dgm:pt modelId="{F184E332-783D-461A-8C79-5DE3CA7B553E}" type="parTrans" cxnId="{79EF8138-F39D-423B-B842-297FB5C3F124}">
      <dgm:prSet/>
      <dgm:spPr/>
      <dgm:t>
        <a:bodyPr/>
        <a:lstStyle/>
        <a:p>
          <a:endParaRPr lang="en-US"/>
        </a:p>
      </dgm:t>
    </dgm:pt>
    <dgm:pt modelId="{BC3E9801-120D-46AF-B7EC-E493FC6C504D}" type="sibTrans" cxnId="{79EF8138-F39D-423B-B842-297FB5C3F124}">
      <dgm:prSet/>
      <dgm:spPr/>
      <dgm:t>
        <a:bodyPr/>
        <a:lstStyle/>
        <a:p>
          <a:endParaRPr lang="en-US"/>
        </a:p>
      </dgm:t>
    </dgm:pt>
    <dgm:pt modelId="{FE45C980-53E9-4685-92D0-20F48BE26BB2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Perform exploratory data analysis (EDA) using visualization and SQL</a:t>
          </a:r>
        </a:p>
      </dgm:t>
    </dgm:pt>
    <dgm:pt modelId="{D09B3B71-E20D-406F-9153-BE1D8E5B0DA3}" type="parTrans" cxnId="{94D37E7B-86D0-43DD-94BA-78F1F8770EBC}">
      <dgm:prSet/>
      <dgm:spPr/>
      <dgm:t>
        <a:bodyPr/>
        <a:lstStyle/>
        <a:p>
          <a:endParaRPr lang="en-US"/>
        </a:p>
      </dgm:t>
    </dgm:pt>
    <dgm:pt modelId="{6AA699A5-0DAD-4066-82A9-E912672D0C10}" type="sibTrans" cxnId="{94D37E7B-86D0-43DD-94BA-78F1F8770EBC}">
      <dgm:prSet/>
      <dgm:spPr/>
      <dgm:t>
        <a:bodyPr/>
        <a:lstStyle/>
        <a:p>
          <a:endParaRPr lang="en-US"/>
        </a:p>
      </dgm:t>
    </dgm:pt>
    <dgm:pt modelId="{8917D2EB-D6CA-43A6-8BEB-16BE6444C75B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Perform interactive visual analytics using Folium and </a:t>
          </a:r>
          <a:r>
            <a:rPr lang="en-US" dirty="0" err="1">
              <a:latin typeface="Abadi" panose="020B0604020104020204" pitchFamily="34" charset="0"/>
            </a:rPr>
            <a:t>Plotly</a:t>
          </a:r>
          <a:r>
            <a:rPr lang="en-US" dirty="0">
              <a:latin typeface="Abadi" panose="020B0604020104020204" pitchFamily="34" charset="0"/>
            </a:rPr>
            <a:t> Dash</a:t>
          </a:r>
        </a:p>
      </dgm:t>
    </dgm:pt>
    <dgm:pt modelId="{5E08C347-16AE-424A-90DE-19CAC28BC765}" type="parTrans" cxnId="{9A6CFF2B-0F05-4837-B090-845278217857}">
      <dgm:prSet/>
      <dgm:spPr/>
      <dgm:t>
        <a:bodyPr/>
        <a:lstStyle/>
        <a:p>
          <a:endParaRPr lang="en-US"/>
        </a:p>
      </dgm:t>
    </dgm:pt>
    <dgm:pt modelId="{6E0FAD14-266F-46FA-BEF3-51A2AA1B4D86}" type="sibTrans" cxnId="{9A6CFF2B-0F05-4837-B090-845278217857}">
      <dgm:prSet/>
      <dgm:spPr/>
      <dgm:t>
        <a:bodyPr/>
        <a:lstStyle/>
        <a:p>
          <a:endParaRPr lang="en-US"/>
        </a:p>
      </dgm:t>
    </dgm:pt>
    <dgm:pt modelId="{ECF72598-C9BA-4902-9036-96262484395E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Perform predictive analysis using classification models</a:t>
          </a:r>
        </a:p>
      </dgm:t>
    </dgm:pt>
    <dgm:pt modelId="{DE092191-5A1D-40EE-AD05-AB248A58D8C3}" type="parTrans" cxnId="{39FC7817-A8CF-41FA-ADD7-9BBF2CEAFB60}">
      <dgm:prSet/>
      <dgm:spPr/>
      <dgm:t>
        <a:bodyPr/>
        <a:lstStyle/>
        <a:p>
          <a:endParaRPr lang="en-US"/>
        </a:p>
      </dgm:t>
    </dgm:pt>
    <dgm:pt modelId="{AE170AE5-6C3A-4039-91FD-51D37BABDEEC}" type="sibTrans" cxnId="{39FC7817-A8CF-41FA-ADD7-9BBF2CEAFB60}">
      <dgm:prSet/>
      <dgm:spPr/>
      <dgm:t>
        <a:bodyPr/>
        <a:lstStyle/>
        <a:p>
          <a:endParaRPr lang="en-US"/>
        </a:p>
      </dgm:t>
    </dgm:pt>
    <dgm:pt modelId="{25BD390C-A614-4802-8C8D-B74AE1DD8E68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Compared various classification models from sci-kit learn with </a:t>
          </a:r>
          <a:r>
            <a:rPr lang="en-US" dirty="0" err="1">
              <a:latin typeface="Abadi" panose="020B0604020104020204" pitchFamily="34" charset="0"/>
            </a:rPr>
            <a:t>GridSearchCV</a:t>
          </a:r>
          <a:r>
            <a:rPr lang="en-US" dirty="0">
              <a:latin typeface="Abadi" panose="020B0604020104020204" pitchFamily="34" charset="0"/>
            </a:rPr>
            <a:t> optimization</a:t>
          </a:r>
        </a:p>
      </dgm:t>
    </dgm:pt>
    <dgm:pt modelId="{8076B533-72A7-427C-9D23-B5D0C0F575C6}" type="parTrans" cxnId="{ADCBA602-67D6-4070-94D5-B5FF8DEAC2B4}">
      <dgm:prSet/>
      <dgm:spPr/>
      <dgm:t>
        <a:bodyPr/>
        <a:lstStyle/>
        <a:p>
          <a:endParaRPr lang="en-US"/>
        </a:p>
      </dgm:t>
    </dgm:pt>
    <dgm:pt modelId="{53660870-1D5B-4D32-BFAF-C9ADE07E8076}" type="sibTrans" cxnId="{ADCBA602-67D6-4070-94D5-B5FF8DEAC2B4}">
      <dgm:prSet/>
      <dgm:spPr/>
      <dgm:t>
        <a:bodyPr/>
        <a:lstStyle/>
        <a:p>
          <a:endParaRPr lang="en-US"/>
        </a:p>
      </dgm:t>
    </dgm:pt>
    <dgm:pt modelId="{D42480CC-C4B8-4477-8E8F-9E4F23E9EA36}" type="pres">
      <dgm:prSet presAssocID="{FCE9C9F5-DF1D-4232-913F-F90976924817}" presName="root" presStyleCnt="0">
        <dgm:presLayoutVars>
          <dgm:dir/>
          <dgm:resizeHandles val="exact"/>
        </dgm:presLayoutVars>
      </dgm:prSet>
      <dgm:spPr/>
    </dgm:pt>
    <dgm:pt modelId="{96D46278-9F42-4FB9-BD76-1669809E9926}" type="pres">
      <dgm:prSet presAssocID="{C85FCADB-9A9A-43EB-BE95-BA310277E5AD}" presName="compNode" presStyleCnt="0"/>
      <dgm:spPr/>
    </dgm:pt>
    <dgm:pt modelId="{8F8DB2D8-D8CA-48C9-9512-CE7AD4B46D06}" type="pres">
      <dgm:prSet presAssocID="{C85FCADB-9A9A-43EB-BE95-BA310277E5A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1B43FD9-5CDD-4843-85B1-1BC92B58DF90}" type="pres">
      <dgm:prSet presAssocID="{C85FCADB-9A9A-43EB-BE95-BA310277E5AD}" presName="iconSpace" presStyleCnt="0"/>
      <dgm:spPr/>
    </dgm:pt>
    <dgm:pt modelId="{8F468D17-F8FB-4327-BF82-FD840FE4F7F9}" type="pres">
      <dgm:prSet presAssocID="{C85FCADB-9A9A-43EB-BE95-BA310277E5AD}" presName="parTx" presStyleLbl="revTx" presStyleIdx="0" presStyleCnt="12">
        <dgm:presLayoutVars>
          <dgm:chMax val="0"/>
          <dgm:chPref val="0"/>
        </dgm:presLayoutVars>
      </dgm:prSet>
      <dgm:spPr/>
    </dgm:pt>
    <dgm:pt modelId="{1872BB14-DBD1-4671-8C87-2E5F76917329}" type="pres">
      <dgm:prSet presAssocID="{C85FCADB-9A9A-43EB-BE95-BA310277E5AD}" presName="txSpace" presStyleCnt="0"/>
      <dgm:spPr/>
    </dgm:pt>
    <dgm:pt modelId="{44372536-A0A1-4E58-9475-1C9341FE2762}" type="pres">
      <dgm:prSet presAssocID="{C85FCADB-9A9A-43EB-BE95-BA310277E5AD}" presName="desTx" presStyleLbl="revTx" presStyleIdx="1" presStyleCnt="12">
        <dgm:presLayoutVars/>
      </dgm:prSet>
      <dgm:spPr/>
    </dgm:pt>
    <dgm:pt modelId="{3F455E08-CAE1-49F6-B317-37A90E7723F4}" type="pres">
      <dgm:prSet presAssocID="{E1B3D56C-24D6-4B0D-943D-E790C140AC83}" presName="sibTrans" presStyleCnt="0"/>
      <dgm:spPr/>
    </dgm:pt>
    <dgm:pt modelId="{BF1E6376-B0B8-4150-954D-B4D6FEF9A7AB}" type="pres">
      <dgm:prSet presAssocID="{A7C2EC50-A736-4B36-BF4E-8C3EB9D19A80}" presName="compNode" presStyleCnt="0"/>
      <dgm:spPr/>
    </dgm:pt>
    <dgm:pt modelId="{B0F079DF-6187-4EDC-B144-19F49D09FF06}" type="pres">
      <dgm:prSet presAssocID="{A7C2EC50-A736-4B36-BF4E-8C3EB9D19A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D7E5969-8556-4D71-8D8E-197FC188718D}" type="pres">
      <dgm:prSet presAssocID="{A7C2EC50-A736-4B36-BF4E-8C3EB9D19A80}" presName="iconSpace" presStyleCnt="0"/>
      <dgm:spPr/>
    </dgm:pt>
    <dgm:pt modelId="{4593435C-8EE5-4BBA-A847-639CEA0EDAA0}" type="pres">
      <dgm:prSet presAssocID="{A7C2EC50-A736-4B36-BF4E-8C3EB9D19A80}" presName="parTx" presStyleLbl="revTx" presStyleIdx="2" presStyleCnt="12">
        <dgm:presLayoutVars>
          <dgm:chMax val="0"/>
          <dgm:chPref val="0"/>
        </dgm:presLayoutVars>
      </dgm:prSet>
      <dgm:spPr/>
    </dgm:pt>
    <dgm:pt modelId="{84AD6444-2405-4E33-982B-07058DA82EBE}" type="pres">
      <dgm:prSet presAssocID="{A7C2EC50-A736-4B36-BF4E-8C3EB9D19A80}" presName="txSpace" presStyleCnt="0"/>
      <dgm:spPr/>
    </dgm:pt>
    <dgm:pt modelId="{F205962A-0700-4863-8D0F-F61D440D750B}" type="pres">
      <dgm:prSet presAssocID="{A7C2EC50-A736-4B36-BF4E-8C3EB9D19A80}" presName="desTx" presStyleLbl="revTx" presStyleIdx="3" presStyleCnt="12">
        <dgm:presLayoutVars/>
      </dgm:prSet>
      <dgm:spPr/>
    </dgm:pt>
    <dgm:pt modelId="{C2088752-921A-433C-8DBF-C835A42486CD}" type="pres">
      <dgm:prSet presAssocID="{13C6C16B-0345-4E28-ABE3-BE28D6C3FB8D}" presName="sibTrans" presStyleCnt="0"/>
      <dgm:spPr/>
    </dgm:pt>
    <dgm:pt modelId="{37721833-5F7F-4833-AEE9-AE10C6D2B7A0}" type="pres">
      <dgm:prSet presAssocID="{1465D681-A354-4905-8D0D-8339E1ACD31F}" presName="compNode" presStyleCnt="0"/>
      <dgm:spPr/>
    </dgm:pt>
    <dgm:pt modelId="{EFE3CEF6-8B88-408A-B972-376FC71EF68C}" type="pres">
      <dgm:prSet presAssocID="{1465D681-A354-4905-8D0D-8339E1ACD31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B87BEDD-9E0D-4B2D-B2B2-09B39CFDC0BA}" type="pres">
      <dgm:prSet presAssocID="{1465D681-A354-4905-8D0D-8339E1ACD31F}" presName="iconSpace" presStyleCnt="0"/>
      <dgm:spPr/>
    </dgm:pt>
    <dgm:pt modelId="{0D1C38A1-EA81-4DDA-8053-CD6390CC1BDA}" type="pres">
      <dgm:prSet presAssocID="{1465D681-A354-4905-8D0D-8339E1ACD31F}" presName="parTx" presStyleLbl="revTx" presStyleIdx="4" presStyleCnt="12">
        <dgm:presLayoutVars>
          <dgm:chMax val="0"/>
          <dgm:chPref val="0"/>
        </dgm:presLayoutVars>
      </dgm:prSet>
      <dgm:spPr/>
    </dgm:pt>
    <dgm:pt modelId="{894D4F92-9036-4C25-8B27-3487F2CB1D77}" type="pres">
      <dgm:prSet presAssocID="{1465D681-A354-4905-8D0D-8339E1ACD31F}" presName="txSpace" presStyleCnt="0"/>
      <dgm:spPr/>
    </dgm:pt>
    <dgm:pt modelId="{0AE84E7B-8B3A-4A82-89DF-32EBCA6ACAD0}" type="pres">
      <dgm:prSet presAssocID="{1465D681-A354-4905-8D0D-8339E1ACD31F}" presName="desTx" presStyleLbl="revTx" presStyleIdx="5" presStyleCnt="12">
        <dgm:presLayoutVars/>
      </dgm:prSet>
      <dgm:spPr/>
    </dgm:pt>
    <dgm:pt modelId="{BEA39458-2976-41E6-AA27-80F31CE21420}" type="pres">
      <dgm:prSet presAssocID="{E557B23B-B0A4-4CFE-B2AD-3B2BC8179009}" presName="sibTrans" presStyleCnt="0"/>
      <dgm:spPr/>
    </dgm:pt>
    <dgm:pt modelId="{1DC3A857-939F-418B-B53D-9FCD4C558512}" type="pres">
      <dgm:prSet presAssocID="{FE45C980-53E9-4685-92D0-20F48BE26BB2}" presName="compNode" presStyleCnt="0"/>
      <dgm:spPr/>
    </dgm:pt>
    <dgm:pt modelId="{74F2F39B-37B8-4A36-BC29-236B35EB6EE8}" type="pres">
      <dgm:prSet presAssocID="{FE45C980-53E9-4685-92D0-20F48BE26BB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7865AB3-2506-4BDF-B00D-D8993530B1A7}" type="pres">
      <dgm:prSet presAssocID="{FE45C980-53E9-4685-92D0-20F48BE26BB2}" presName="iconSpace" presStyleCnt="0"/>
      <dgm:spPr/>
    </dgm:pt>
    <dgm:pt modelId="{E8C50A45-EA29-4EE7-8DA9-DE03170A9BD5}" type="pres">
      <dgm:prSet presAssocID="{FE45C980-53E9-4685-92D0-20F48BE26BB2}" presName="parTx" presStyleLbl="revTx" presStyleIdx="6" presStyleCnt="12">
        <dgm:presLayoutVars>
          <dgm:chMax val="0"/>
          <dgm:chPref val="0"/>
        </dgm:presLayoutVars>
      </dgm:prSet>
      <dgm:spPr/>
    </dgm:pt>
    <dgm:pt modelId="{F7CE594A-D1A5-4D49-AFBA-9AD4FD772A46}" type="pres">
      <dgm:prSet presAssocID="{FE45C980-53E9-4685-92D0-20F48BE26BB2}" presName="txSpace" presStyleCnt="0"/>
      <dgm:spPr/>
    </dgm:pt>
    <dgm:pt modelId="{608F12C6-7876-43FE-89BA-F2D7E2D76D4C}" type="pres">
      <dgm:prSet presAssocID="{FE45C980-53E9-4685-92D0-20F48BE26BB2}" presName="desTx" presStyleLbl="revTx" presStyleIdx="7" presStyleCnt="12">
        <dgm:presLayoutVars/>
      </dgm:prSet>
      <dgm:spPr/>
    </dgm:pt>
    <dgm:pt modelId="{60B9507F-13E7-4C62-952C-BFB151CA5A56}" type="pres">
      <dgm:prSet presAssocID="{6AA699A5-0DAD-4066-82A9-E912672D0C10}" presName="sibTrans" presStyleCnt="0"/>
      <dgm:spPr/>
    </dgm:pt>
    <dgm:pt modelId="{643C5D7C-C82C-479D-8E3C-5197FDDDF216}" type="pres">
      <dgm:prSet presAssocID="{8917D2EB-D6CA-43A6-8BEB-16BE6444C75B}" presName="compNode" presStyleCnt="0"/>
      <dgm:spPr/>
    </dgm:pt>
    <dgm:pt modelId="{8E9B8206-3FA1-4C31-B5AF-4CD11EBA2A6B}" type="pres">
      <dgm:prSet presAssocID="{8917D2EB-D6CA-43A6-8BEB-16BE6444C75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051E7B1-BC46-43CE-8F24-9155D9CDAD23}" type="pres">
      <dgm:prSet presAssocID="{8917D2EB-D6CA-43A6-8BEB-16BE6444C75B}" presName="iconSpace" presStyleCnt="0"/>
      <dgm:spPr/>
    </dgm:pt>
    <dgm:pt modelId="{238DE512-F85B-4EBE-84E0-32845D35D289}" type="pres">
      <dgm:prSet presAssocID="{8917D2EB-D6CA-43A6-8BEB-16BE6444C75B}" presName="parTx" presStyleLbl="revTx" presStyleIdx="8" presStyleCnt="12">
        <dgm:presLayoutVars>
          <dgm:chMax val="0"/>
          <dgm:chPref val="0"/>
        </dgm:presLayoutVars>
      </dgm:prSet>
      <dgm:spPr/>
    </dgm:pt>
    <dgm:pt modelId="{B9034EA9-A9BF-4C19-AB4A-0C8E609DB004}" type="pres">
      <dgm:prSet presAssocID="{8917D2EB-D6CA-43A6-8BEB-16BE6444C75B}" presName="txSpace" presStyleCnt="0"/>
      <dgm:spPr/>
    </dgm:pt>
    <dgm:pt modelId="{C5C6AF6D-59F3-4997-8904-FA9096006DED}" type="pres">
      <dgm:prSet presAssocID="{8917D2EB-D6CA-43A6-8BEB-16BE6444C75B}" presName="desTx" presStyleLbl="revTx" presStyleIdx="9" presStyleCnt="12">
        <dgm:presLayoutVars/>
      </dgm:prSet>
      <dgm:spPr/>
    </dgm:pt>
    <dgm:pt modelId="{F08EA2E6-E562-4606-A3B0-7CA6AE9EE300}" type="pres">
      <dgm:prSet presAssocID="{6E0FAD14-266F-46FA-BEF3-51A2AA1B4D86}" presName="sibTrans" presStyleCnt="0"/>
      <dgm:spPr/>
    </dgm:pt>
    <dgm:pt modelId="{BD6220C5-CE43-4080-B2F2-BF628B907CB0}" type="pres">
      <dgm:prSet presAssocID="{ECF72598-C9BA-4902-9036-96262484395E}" presName="compNode" presStyleCnt="0"/>
      <dgm:spPr/>
    </dgm:pt>
    <dgm:pt modelId="{1B17737B-266A-47FE-9E7B-A88539FD66D0}" type="pres">
      <dgm:prSet presAssocID="{ECF72598-C9BA-4902-9036-96262484395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B3D5DF2-6011-4093-89D8-BE56CD79CA7B}" type="pres">
      <dgm:prSet presAssocID="{ECF72598-C9BA-4902-9036-96262484395E}" presName="iconSpace" presStyleCnt="0"/>
      <dgm:spPr/>
    </dgm:pt>
    <dgm:pt modelId="{FEF0FBFD-1AA6-4B80-BAFE-B966B1257285}" type="pres">
      <dgm:prSet presAssocID="{ECF72598-C9BA-4902-9036-96262484395E}" presName="parTx" presStyleLbl="revTx" presStyleIdx="10" presStyleCnt="12">
        <dgm:presLayoutVars>
          <dgm:chMax val="0"/>
          <dgm:chPref val="0"/>
        </dgm:presLayoutVars>
      </dgm:prSet>
      <dgm:spPr/>
    </dgm:pt>
    <dgm:pt modelId="{CC43100E-5D87-45D1-826D-1035D2549994}" type="pres">
      <dgm:prSet presAssocID="{ECF72598-C9BA-4902-9036-96262484395E}" presName="txSpace" presStyleCnt="0"/>
      <dgm:spPr/>
    </dgm:pt>
    <dgm:pt modelId="{E89E7A53-B5F3-487A-96B8-670D5FB60F03}" type="pres">
      <dgm:prSet presAssocID="{ECF72598-C9BA-4902-9036-96262484395E}" presName="desTx" presStyleLbl="revTx" presStyleIdx="11" presStyleCnt="12">
        <dgm:presLayoutVars/>
      </dgm:prSet>
      <dgm:spPr/>
    </dgm:pt>
  </dgm:ptLst>
  <dgm:cxnLst>
    <dgm:cxn modelId="{ADCBA602-67D6-4070-94D5-B5FF8DEAC2B4}" srcId="{ECF72598-C9BA-4902-9036-96262484395E}" destId="{25BD390C-A614-4802-8C8D-B74AE1DD8E68}" srcOrd="0" destOrd="0" parTransId="{8076B533-72A7-427C-9D23-B5D0C0F575C6}" sibTransId="{53660870-1D5B-4D32-BFAF-C9ADE07E8076}"/>
    <dgm:cxn modelId="{C654AA08-7F1C-4F0C-A006-8979F524AAC8}" type="presOf" srcId="{1465D681-A354-4905-8D0D-8339E1ACD31F}" destId="{0D1C38A1-EA81-4DDA-8053-CD6390CC1BDA}" srcOrd="0" destOrd="0" presId="urn:microsoft.com/office/officeart/2018/2/layout/IconLabelDescriptionList"/>
    <dgm:cxn modelId="{39FC7817-A8CF-41FA-ADD7-9BBF2CEAFB60}" srcId="{FCE9C9F5-DF1D-4232-913F-F90976924817}" destId="{ECF72598-C9BA-4902-9036-96262484395E}" srcOrd="5" destOrd="0" parTransId="{DE092191-5A1D-40EE-AD05-AB248A58D8C3}" sibTransId="{AE170AE5-6C3A-4039-91FD-51D37BABDEEC}"/>
    <dgm:cxn modelId="{9A6CFF2B-0F05-4837-B090-845278217857}" srcId="{FCE9C9F5-DF1D-4232-913F-F90976924817}" destId="{8917D2EB-D6CA-43A6-8BEB-16BE6444C75B}" srcOrd="4" destOrd="0" parTransId="{5E08C347-16AE-424A-90DE-19CAC28BC765}" sibTransId="{6E0FAD14-266F-46FA-BEF3-51A2AA1B4D86}"/>
    <dgm:cxn modelId="{AC26C033-70A5-41B5-A162-94E442C563AD}" type="presOf" srcId="{7C4B9830-EA9B-46B5-9912-06579D7A3390}" destId="{0AE84E7B-8B3A-4A82-89DF-32EBCA6ACAD0}" srcOrd="0" destOrd="0" presId="urn:microsoft.com/office/officeart/2018/2/layout/IconLabelDescriptionList"/>
    <dgm:cxn modelId="{79EF8138-F39D-423B-B842-297FB5C3F124}" srcId="{1465D681-A354-4905-8D0D-8339E1ACD31F}" destId="{7C4B9830-EA9B-46B5-9912-06579D7A3390}" srcOrd="0" destOrd="0" parTransId="{F184E332-783D-461A-8C79-5DE3CA7B553E}" sibTransId="{BC3E9801-120D-46AF-B7EC-E493FC6C504D}"/>
    <dgm:cxn modelId="{FE07BB3A-0821-40E8-8B32-81C7800C7C6E}" srcId="{FCE9C9F5-DF1D-4232-913F-F90976924817}" destId="{A7C2EC50-A736-4B36-BF4E-8C3EB9D19A80}" srcOrd="1" destOrd="0" parTransId="{356332B5-83BD-4C85-9558-BDBD7BFF4019}" sibTransId="{13C6C16B-0345-4E28-ABE3-BE28D6C3FB8D}"/>
    <dgm:cxn modelId="{7A82C860-E57C-431D-B2D8-60B15B7AB2FD}" type="presOf" srcId="{F2A25E7C-9D06-4569-B33F-9219735502BB}" destId="{F205962A-0700-4863-8D0F-F61D440D750B}" srcOrd="0" destOrd="0" presId="urn:microsoft.com/office/officeart/2018/2/layout/IconLabelDescriptionList"/>
    <dgm:cxn modelId="{CA64E769-8C3C-4EA4-9EFC-03704D8B72BB}" type="presOf" srcId="{FE45C980-53E9-4685-92D0-20F48BE26BB2}" destId="{E8C50A45-EA29-4EE7-8DA9-DE03170A9BD5}" srcOrd="0" destOrd="0" presId="urn:microsoft.com/office/officeart/2018/2/layout/IconLabelDescriptionList"/>
    <dgm:cxn modelId="{1092DA5A-0B4F-42AC-9FBE-4FF903185A6E}" type="presOf" srcId="{25BD390C-A614-4802-8C8D-B74AE1DD8E68}" destId="{E89E7A53-B5F3-487A-96B8-670D5FB60F03}" srcOrd="0" destOrd="0" presId="urn:microsoft.com/office/officeart/2018/2/layout/IconLabelDescriptionList"/>
    <dgm:cxn modelId="{94D37E7B-86D0-43DD-94BA-78F1F8770EBC}" srcId="{FCE9C9F5-DF1D-4232-913F-F90976924817}" destId="{FE45C980-53E9-4685-92D0-20F48BE26BB2}" srcOrd="3" destOrd="0" parTransId="{D09B3B71-E20D-406F-9153-BE1D8E5B0DA3}" sibTransId="{6AA699A5-0DAD-4066-82A9-E912672D0C10}"/>
    <dgm:cxn modelId="{628C9696-37AE-4D76-9616-8D56E8C4D73B}" srcId="{FCE9C9F5-DF1D-4232-913F-F90976924817}" destId="{1465D681-A354-4905-8D0D-8339E1ACD31F}" srcOrd="2" destOrd="0" parTransId="{DEA9DEA7-CE79-461C-994A-A0DF55A9DFC0}" sibTransId="{E557B23B-B0A4-4CFE-B2AD-3B2BC8179009}"/>
    <dgm:cxn modelId="{717E729F-3F4B-4489-9449-84AA2FCFC239}" type="presOf" srcId="{FCE9C9F5-DF1D-4232-913F-F90976924817}" destId="{D42480CC-C4B8-4477-8E8F-9E4F23E9EA36}" srcOrd="0" destOrd="0" presId="urn:microsoft.com/office/officeart/2018/2/layout/IconLabelDescriptionList"/>
    <dgm:cxn modelId="{B9F9AEAF-7EEF-4F52-B87C-1DD7120BAD62}" srcId="{A7C2EC50-A736-4B36-BF4E-8C3EB9D19A80}" destId="{F2A25E7C-9D06-4569-B33F-9219735502BB}" srcOrd="0" destOrd="0" parTransId="{D047B576-843F-4E98-894F-EF182CDEE719}" sibTransId="{9D1B8A29-CC6B-4200-8209-CE56A92E1AF1}"/>
    <dgm:cxn modelId="{B823CBC6-5B45-4E50-88E6-839622CFEFA6}" type="presOf" srcId="{ECF72598-C9BA-4902-9036-96262484395E}" destId="{FEF0FBFD-1AA6-4B80-BAFE-B966B1257285}" srcOrd="0" destOrd="0" presId="urn:microsoft.com/office/officeart/2018/2/layout/IconLabelDescriptionList"/>
    <dgm:cxn modelId="{09130ED0-F2CA-4B25-BC57-05F7030E607D}" srcId="{FCE9C9F5-DF1D-4232-913F-F90976924817}" destId="{C85FCADB-9A9A-43EB-BE95-BA310277E5AD}" srcOrd="0" destOrd="0" parTransId="{ED7D4F4C-6706-4E73-A010-00AC4D8029D0}" sibTransId="{E1B3D56C-24D6-4B0D-943D-E790C140AC83}"/>
    <dgm:cxn modelId="{2FE3DFDA-A1F1-48BD-A094-323023F4D861}" type="presOf" srcId="{C85FCADB-9A9A-43EB-BE95-BA310277E5AD}" destId="{8F468D17-F8FB-4327-BF82-FD840FE4F7F9}" srcOrd="0" destOrd="0" presId="urn:microsoft.com/office/officeart/2018/2/layout/IconLabelDescriptionList"/>
    <dgm:cxn modelId="{FB2BBFE6-C903-4E66-87DB-B86F501D5561}" type="presOf" srcId="{A7C2EC50-A736-4B36-BF4E-8C3EB9D19A80}" destId="{4593435C-8EE5-4BBA-A847-639CEA0EDAA0}" srcOrd="0" destOrd="0" presId="urn:microsoft.com/office/officeart/2018/2/layout/IconLabelDescriptionList"/>
    <dgm:cxn modelId="{573CF2ED-CD58-4C8F-8564-802DB0A11846}" type="presOf" srcId="{8917D2EB-D6CA-43A6-8BEB-16BE6444C75B}" destId="{238DE512-F85B-4EBE-84E0-32845D35D289}" srcOrd="0" destOrd="0" presId="urn:microsoft.com/office/officeart/2018/2/layout/IconLabelDescriptionList"/>
    <dgm:cxn modelId="{7863A77A-B1DD-4D19-91AD-656CD2331CE5}" type="presParOf" srcId="{D42480CC-C4B8-4477-8E8F-9E4F23E9EA36}" destId="{96D46278-9F42-4FB9-BD76-1669809E9926}" srcOrd="0" destOrd="0" presId="urn:microsoft.com/office/officeart/2018/2/layout/IconLabelDescriptionList"/>
    <dgm:cxn modelId="{F50FDE95-216E-48EF-8D17-7B97F9996A73}" type="presParOf" srcId="{96D46278-9F42-4FB9-BD76-1669809E9926}" destId="{8F8DB2D8-D8CA-48C9-9512-CE7AD4B46D06}" srcOrd="0" destOrd="0" presId="urn:microsoft.com/office/officeart/2018/2/layout/IconLabelDescriptionList"/>
    <dgm:cxn modelId="{5F8648B1-7FA6-456B-BD1D-FFC7E5F264DE}" type="presParOf" srcId="{96D46278-9F42-4FB9-BD76-1669809E9926}" destId="{71B43FD9-5CDD-4843-85B1-1BC92B58DF90}" srcOrd="1" destOrd="0" presId="urn:microsoft.com/office/officeart/2018/2/layout/IconLabelDescriptionList"/>
    <dgm:cxn modelId="{48FCAF36-9F1D-42F4-87B4-5910DEB79569}" type="presParOf" srcId="{96D46278-9F42-4FB9-BD76-1669809E9926}" destId="{8F468D17-F8FB-4327-BF82-FD840FE4F7F9}" srcOrd="2" destOrd="0" presId="urn:microsoft.com/office/officeart/2018/2/layout/IconLabelDescriptionList"/>
    <dgm:cxn modelId="{8B2CBDB7-EB30-4389-AB9F-30146BD43D5F}" type="presParOf" srcId="{96D46278-9F42-4FB9-BD76-1669809E9926}" destId="{1872BB14-DBD1-4671-8C87-2E5F76917329}" srcOrd="3" destOrd="0" presId="urn:microsoft.com/office/officeart/2018/2/layout/IconLabelDescriptionList"/>
    <dgm:cxn modelId="{A0432422-2974-46C7-8C0F-1A2DB379884B}" type="presParOf" srcId="{96D46278-9F42-4FB9-BD76-1669809E9926}" destId="{44372536-A0A1-4E58-9475-1C9341FE2762}" srcOrd="4" destOrd="0" presId="urn:microsoft.com/office/officeart/2018/2/layout/IconLabelDescriptionList"/>
    <dgm:cxn modelId="{C1C4F87A-7975-4DDA-8E43-CA5F5D6CB8FB}" type="presParOf" srcId="{D42480CC-C4B8-4477-8E8F-9E4F23E9EA36}" destId="{3F455E08-CAE1-49F6-B317-37A90E7723F4}" srcOrd="1" destOrd="0" presId="urn:microsoft.com/office/officeart/2018/2/layout/IconLabelDescriptionList"/>
    <dgm:cxn modelId="{2D124CBD-E84A-46BD-81BB-1D5432D069D5}" type="presParOf" srcId="{D42480CC-C4B8-4477-8E8F-9E4F23E9EA36}" destId="{BF1E6376-B0B8-4150-954D-B4D6FEF9A7AB}" srcOrd="2" destOrd="0" presId="urn:microsoft.com/office/officeart/2018/2/layout/IconLabelDescriptionList"/>
    <dgm:cxn modelId="{56F1753E-C256-4F1A-AB2F-FDD52F9C499A}" type="presParOf" srcId="{BF1E6376-B0B8-4150-954D-B4D6FEF9A7AB}" destId="{B0F079DF-6187-4EDC-B144-19F49D09FF06}" srcOrd="0" destOrd="0" presId="urn:microsoft.com/office/officeart/2018/2/layout/IconLabelDescriptionList"/>
    <dgm:cxn modelId="{E1794C14-C12E-417D-A6EB-9B99BA64367E}" type="presParOf" srcId="{BF1E6376-B0B8-4150-954D-B4D6FEF9A7AB}" destId="{FD7E5969-8556-4D71-8D8E-197FC188718D}" srcOrd="1" destOrd="0" presId="urn:microsoft.com/office/officeart/2018/2/layout/IconLabelDescriptionList"/>
    <dgm:cxn modelId="{75F4D53B-FFEE-45A8-B0E6-10650FAE065D}" type="presParOf" srcId="{BF1E6376-B0B8-4150-954D-B4D6FEF9A7AB}" destId="{4593435C-8EE5-4BBA-A847-639CEA0EDAA0}" srcOrd="2" destOrd="0" presId="urn:microsoft.com/office/officeart/2018/2/layout/IconLabelDescriptionList"/>
    <dgm:cxn modelId="{5BD414F8-B64E-4819-ADB1-83F827239C2B}" type="presParOf" srcId="{BF1E6376-B0B8-4150-954D-B4D6FEF9A7AB}" destId="{84AD6444-2405-4E33-982B-07058DA82EBE}" srcOrd="3" destOrd="0" presId="urn:microsoft.com/office/officeart/2018/2/layout/IconLabelDescriptionList"/>
    <dgm:cxn modelId="{6D7D7ECD-68EB-4D5B-819F-19AF4982B297}" type="presParOf" srcId="{BF1E6376-B0B8-4150-954D-B4D6FEF9A7AB}" destId="{F205962A-0700-4863-8D0F-F61D440D750B}" srcOrd="4" destOrd="0" presId="urn:microsoft.com/office/officeart/2018/2/layout/IconLabelDescriptionList"/>
    <dgm:cxn modelId="{075FA6CC-5B18-4BA6-8E88-FC57CE8642BC}" type="presParOf" srcId="{D42480CC-C4B8-4477-8E8F-9E4F23E9EA36}" destId="{C2088752-921A-433C-8DBF-C835A42486CD}" srcOrd="3" destOrd="0" presId="urn:microsoft.com/office/officeart/2018/2/layout/IconLabelDescriptionList"/>
    <dgm:cxn modelId="{57480480-AAD4-447F-BDA1-90370C0538ED}" type="presParOf" srcId="{D42480CC-C4B8-4477-8E8F-9E4F23E9EA36}" destId="{37721833-5F7F-4833-AEE9-AE10C6D2B7A0}" srcOrd="4" destOrd="0" presId="urn:microsoft.com/office/officeart/2018/2/layout/IconLabelDescriptionList"/>
    <dgm:cxn modelId="{1FCD612F-F990-4247-B579-C6D8273E1EFA}" type="presParOf" srcId="{37721833-5F7F-4833-AEE9-AE10C6D2B7A0}" destId="{EFE3CEF6-8B88-408A-B972-376FC71EF68C}" srcOrd="0" destOrd="0" presId="urn:microsoft.com/office/officeart/2018/2/layout/IconLabelDescriptionList"/>
    <dgm:cxn modelId="{5CF0CE1C-7CDB-4AC5-A362-B89299C8593C}" type="presParOf" srcId="{37721833-5F7F-4833-AEE9-AE10C6D2B7A0}" destId="{8B87BEDD-9E0D-4B2D-B2B2-09B39CFDC0BA}" srcOrd="1" destOrd="0" presId="urn:microsoft.com/office/officeart/2018/2/layout/IconLabelDescriptionList"/>
    <dgm:cxn modelId="{2F2468D1-6A0B-47F2-9C35-B216B644957E}" type="presParOf" srcId="{37721833-5F7F-4833-AEE9-AE10C6D2B7A0}" destId="{0D1C38A1-EA81-4DDA-8053-CD6390CC1BDA}" srcOrd="2" destOrd="0" presId="urn:microsoft.com/office/officeart/2018/2/layout/IconLabelDescriptionList"/>
    <dgm:cxn modelId="{4A93FEC6-7C7E-40B7-A37E-91DA07697020}" type="presParOf" srcId="{37721833-5F7F-4833-AEE9-AE10C6D2B7A0}" destId="{894D4F92-9036-4C25-8B27-3487F2CB1D77}" srcOrd="3" destOrd="0" presId="urn:microsoft.com/office/officeart/2018/2/layout/IconLabelDescriptionList"/>
    <dgm:cxn modelId="{24A4CD6B-2AC0-4442-A1FF-B997ACDDC676}" type="presParOf" srcId="{37721833-5F7F-4833-AEE9-AE10C6D2B7A0}" destId="{0AE84E7B-8B3A-4A82-89DF-32EBCA6ACAD0}" srcOrd="4" destOrd="0" presId="urn:microsoft.com/office/officeart/2018/2/layout/IconLabelDescriptionList"/>
    <dgm:cxn modelId="{D688865E-BE1D-4E18-990D-EDD5DD010064}" type="presParOf" srcId="{D42480CC-C4B8-4477-8E8F-9E4F23E9EA36}" destId="{BEA39458-2976-41E6-AA27-80F31CE21420}" srcOrd="5" destOrd="0" presId="urn:microsoft.com/office/officeart/2018/2/layout/IconLabelDescriptionList"/>
    <dgm:cxn modelId="{6EB4DE1D-21F8-4CBA-B82D-0DC9DEB6385D}" type="presParOf" srcId="{D42480CC-C4B8-4477-8E8F-9E4F23E9EA36}" destId="{1DC3A857-939F-418B-B53D-9FCD4C558512}" srcOrd="6" destOrd="0" presId="urn:microsoft.com/office/officeart/2018/2/layout/IconLabelDescriptionList"/>
    <dgm:cxn modelId="{24C41809-3A31-454A-B4F6-FD5136CEFA4F}" type="presParOf" srcId="{1DC3A857-939F-418B-B53D-9FCD4C558512}" destId="{74F2F39B-37B8-4A36-BC29-236B35EB6EE8}" srcOrd="0" destOrd="0" presId="urn:microsoft.com/office/officeart/2018/2/layout/IconLabelDescriptionList"/>
    <dgm:cxn modelId="{1DB8A530-482A-4D5F-B599-96B6A932A662}" type="presParOf" srcId="{1DC3A857-939F-418B-B53D-9FCD4C558512}" destId="{47865AB3-2506-4BDF-B00D-D8993530B1A7}" srcOrd="1" destOrd="0" presId="urn:microsoft.com/office/officeart/2018/2/layout/IconLabelDescriptionList"/>
    <dgm:cxn modelId="{8295C6AB-948B-417B-9538-EAE8A4D0FD6E}" type="presParOf" srcId="{1DC3A857-939F-418B-B53D-9FCD4C558512}" destId="{E8C50A45-EA29-4EE7-8DA9-DE03170A9BD5}" srcOrd="2" destOrd="0" presId="urn:microsoft.com/office/officeart/2018/2/layout/IconLabelDescriptionList"/>
    <dgm:cxn modelId="{A59FA0EC-FC07-4B4C-9675-973299C1A908}" type="presParOf" srcId="{1DC3A857-939F-418B-B53D-9FCD4C558512}" destId="{F7CE594A-D1A5-4D49-AFBA-9AD4FD772A46}" srcOrd="3" destOrd="0" presId="urn:microsoft.com/office/officeart/2018/2/layout/IconLabelDescriptionList"/>
    <dgm:cxn modelId="{19191ECB-E178-4879-9917-685073D2463D}" type="presParOf" srcId="{1DC3A857-939F-418B-B53D-9FCD4C558512}" destId="{608F12C6-7876-43FE-89BA-F2D7E2D76D4C}" srcOrd="4" destOrd="0" presId="urn:microsoft.com/office/officeart/2018/2/layout/IconLabelDescriptionList"/>
    <dgm:cxn modelId="{03A6E80B-0BDD-4715-AE6F-D7F41B4471EC}" type="presParOf" srcId="{D42480CC-C4B8-4477-8E8F-9E4F23E9EA36}" destId="{60B9507F-13E7-4C62-952C-BFB151CA5A56}" srcOrd="7" destOrd="0" presId="urn:microsoft.com/office/officeart/2018/2/layout/IconLabelDescriptionList"/>
    <dgm:cxn modelId="{4564B52C-B826-468D-AA72-1FAD524C9B80}" type="presParOf" srcId="{D42480CC-C4B8-4477-8E8F-9E4F23E9EA36}" destId="{643C5D7C-C82C-479D-8E3C-5197FDDDF216}" srcOrd="8" destOrd="0" presId="urn:microsoft.com/office/officeart/2018/2/layout/IconLabelDescriptionList"/>
    <dgm:cxn modelId="{97BAB56A-B3A1-429B-835B-D357F4657376}" type="presParOf" srcId="{643C5D7C-C82C-479D-8E3C-5197FDDDF216}" destId="{8E9B8206-3FA1-4C31-B5AF-4CD11EBA2A6B}" srcOrd="0" destOrd="0" presId="urn:microsoft.com/office/officeart/2018/2/layout/IconLabelDescriptionList"/>
    <dgm:cxn modelId="{0B7E45B8-B737-4773-A44E-10C50B29DA0A}" type="presParOf" srcId="{643C5D7C-C82C-479D-8E3C-5197FDDDF216}" destId="{0051E7B1-BC46-43CE-8F24-9155D9CDAD23}" srcOrd="1" destOrd="0" presId="urn:microsoft.com/office/officeart/2018/2/layout/IconLabelDescriptionList"/>
    <dgm:cxn modelId="{8F7348A8-707A-47D1-93F3-99E4FB38E482}" type="presParOf" srcId="{643C5D7C-C82C-479D-8E3C-5197FDDDF216}" destId="{238DE512-F85B-4EBE-84E0-32845D35D289}" srcOrd="2" destOrd="0" presId="urn:microsoft.com/office/officeart/2018/2/layout/IconLabelDescriptionList"/>
    <dgm:cxn modelId="{C2ECB076-B698-48D0-8BFE-55E9E6F1D22E}" type="presParOf" srcId="{643C5D7C-C82C-479D-8E3C-5197FDDDF216}" destId="{B9034EA9-A9BF-4C19-AB4A-0C8E609DB004}" srcOrd="3" destOrd="0" presId="urn:microsoft.com/office/officeart/2018/2/layout/IconLabelDescriptionList"/>
    <dgm:cxn modelId="{9983F3BA-6C2B-4636-BF3E-AFE7C5D4F0AA}" type="presParOf" srcId="{643C5D7C-C82C-479D-8E3C-5197FDDDF216}" destId="{C5C6AF6D-59F3-4997-8904-FA9096006DED}" srcOrd="4" destOrd="0" presId="urn:microsoft.com/office/officeart/2018/2/layout/IconLabelDescriptionList"/>
    <dgm:cxn modelId="{9BA9B999-248F-40E3-AB36-7573C2A075A2}" type="presParOf" srcId="{D42480CC-C4B8-4477-8E8F-9E4F23E9EA36}" destId="{F08EA2E6-E562-4606-A3B0-7CA6AE9EE300}" srcOrd="9" destOrd="0" presId="urn:microsoft.com/office/officeart/2018/2/layout/IconLabelDescriptionList"/>
    <dgm:cxn modelId="{D4E1E72F-31A7-40A9-8A80-23A3274347D9}" type="presParOf" srcId="{D42480CC-C4B8-4477-8E8F-9E4F23E9EA36}" destId="{BD6220C5-CE43-4080-B2F2-BF628B907CB0}" srcOrd="10" destOrd="0" presId="urn:microsoft.com/office/officeart/2018/2/layout/IconLabelDescriptionList"/>
    <dgm:cxn modelId="{51351510-CECF-491C-BF23-EB206EEC1A55}" type="presParOf" srcId="{BD6220C5-CE43-4080-B2F2-BF628B907CB0}" destId="{1B17737B-266A-47FE-9E7B-A88539FD66D0}" srcOrd="0" destOrd="0" presId="urn:microsoft.com/office/officeart/2018/2/layout/IconLabelDescriptionList"/>
    <dgm:cxn modelId="{9DA5CA6F-4BCC-4942-A4E1-1F24088BFFCC}" type="presParOf" srcId="{BD6220C5-CE43-4080-B2F2-BF628B907CB0}" destId="{AB3D5DF2-6011-4093-89D8-BE56CD79CA7B}" srcOrd="1" destOrd="0" presId="urn:microsoft.com/office/officeart/2018/2/layout/IconLabelDescriptionList"/>
    <dgm:cxn modelId="{149D70E2-460F-49AA-B053-B84267D1ACED}" type="presParOf" srcId="{BD6220C5-CE43-4080-B2F2-BF628B907CB0}" destId="{FEF0FBFD-1AA6-4B80-BAFE-B966B1257285}" srcOrd="2" destOrd="0" presId="urn:microsoft.com/office/officeart/2018/2/layout/IconLabelDescriptionList"/>
    <dgm:cxn modelId="{A9A819C1-33A2-4FB6-81B1-1E71ED64A196}" type="presParOf" srcId="{BD6220C5-CE43-4080-B2F2-BF628B907CB0}" destId="{CC43100E-5D87-45D1-826D-1035D2549994}" srcOrd="3" destOrd="0" presId="urn:microsoft.com/office/officeart/2018/2/layout/IconLabelDescriptionList"/>
    <dgm:cxn modelId="{418C519B-CBBB-4A20-85C4-17F1BD21A2D5}" type="presParOf" srcId="{BD6220C5-CE43-4080-B2F2-BF628B907CB0}" destId="{E89E7A53-B5F3-487A-96B8-670D5FB60F0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B4CE96-1EFB-4A32-89ED-FC30453B4B82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25C2EE-3C85-4132-AD6D-58C486664AA7}">
      <dgm:prSet custT="1"/>
      <dgm:spPr/>
      <dgm:t>
        <a:bodyPr/>
        <a:lstStyle/>
        <a:p>
          <a:r>
            <a:rPr lang="en-US" sz="1600" dirty="0">
              <a:latin typeface="Abadi" panose="020B0604020104020204" pitchFamily="34" charset="0"/>
            </a:rPr>
            <a:t>Libraries: requests, pandas</a:t>
          </a:r>
        </a:p>
      </dgm:t>
    </dgm:pt>
    <dgm:pt modelId="{6789C9B7-A2E3-4459-8213-9BE4E9D195FF}" type="parTrans" cxnId="{A97ECEBE-7F51-461F-A3F3-C33A99E6A7EF}">
      <dgm:prSet/>
      <dgm:spPr/>
      <dgm:t>
        <a:bodyPr/>
        <a:lstStyle/>
        <a:p>
          <a:endParaRPr lang="en-US"/>
        </a:p>
      </dgm:t>
    </dgm:pt>
    <dgm:pt modelId="{DE24E05F-2F22-413B-85BA-C701E5B32D3E}" type="sibTrans" cxnId="{A97ECEBE-7F51-461F-A3F3-C33A99E6A7EF}">
      <dgm:prSet/>
      <dgm:spPr/>
      <dgm:t>
        <a:bodyPr/>
        <a:lstStyle/>
        <a:p>
          <a:endParaRPr lang="en-US"/>
        </a:p>
      </dgm:t>
    </dgm:pt>
    <dgm:pt modelId="{FBCC2DD5-3F20-4329-ABAB-904AEDF58389}">
      <dgm:prSet custT="1"/>
      <dgm:spPr/>
      <dgm:t>
        <a:bodyPr/>
        <a:lstStyle/>
        <a:p>
          <a:r>
            <a:rPr lang="en-US" sz="1600">
              <a:latin typeface="Abadi" panose="020B0604020104020204" pitchFamily="34" charset="0"/>
            </a:rPr>
            <a:t>Helper functions to extract information using identification numbers in launch data</a:t>
          </a:r>
          <a:endParaRPr lang="en-US" sz="1600" dirty="0">
            <a:latin typeface="Abadi" panose="020B0604020104020204" pitchFamily="34" charset="0"/>
          </a:endParaRPr>
        </a:p>
      </dgm:t>
    </dgm:pt>
    <dgm:pt modelId="{8B119595-FCA8-4C1D-8E69-F5813668DDDB}" type="parTrans" cxnId="{2B0517FB-1B20-46AB-B095-820BB30AA131}">
      <dgm:prSet/>
      <dgm:spPr/>
      <dgm:t>
        <a:bodyPr/>
        <a:lstStyle/>
        <a:p>
          <a:endParaRPr lang="en-US"/>
        </a:p>
      </dgm:t>
    </dgm:pt>
    <dgm:pt modelId="{C08DB328-C22D-44EC-9DBB-B575BB22B8EB}" type="sibTrans" cxnId="{2B0517FB-1B20-46AB-B095-820BB30AA131}">
      <dgm:prSet/>
      <dgm:spPr/>
      <dgm:t>
        <a:bodyPr/>
        <a:lstStyle/>
        <a:p>
          <a:endParaRPr lang="en-US"/>
        </a:p>
      </dgm:t>
    </dgm:pt>
    <dgm:pt modelId="{5A0C24C4-42D2-495A-A14C-939446225A74}">
      <dgm:prSet custT="1"/>
      <dgm:spPr/>
      <dgm:t>
        <a:bodyPr/>
        <a:lstStyle/>
        <a:p>
          <a:r>
            <a:rPr lang="en-US" sz="1600">
              <a:latin typeface="Abadi" panose="020B0604020104020204" pitchFamily="34" charset="0"/>
            </a:rPr>
            <a:t>Pulled data from SpaceX API</a:t>
          </a:r>
          <a:endParaRPr lang="en-US" sz="1600" dirty="0">
            <a:latin typeface="Abadi" panose="020B0604020104020204" pitchFamily="34" charset="0"/>
          </a:endParaRPr>
        </a:p>
      </dgm:t>
    </dgm:pt>
    <dgm:pt modelId="{9109AAE6-5393-4D9A-9A91-084466AA236D}" type="parTrans" cxnId="{D2A35939-6276-4C9E-ADF4-942FD07F9A3E}">
      <dgm:prSet/>
      <dgm:spPr/>
      <dgm:t>
        <a:bodyPr/>
        <a:lstStyle/>
        <a:p>
          <a:endParaRPr lang="en-US"/>
        </a:p>
      </dgm:t>
    </dgm:pt>
    <dgm:pt modelId="{4A99BE3F-2DED-4D5C-B26A-6D9FF020AAD9}" type="sibTrans" cxnId="{D2A35939-6276-4C9E-ADF4-942FD07F9A3E}">
      <dgm:prSet/>
      <dgm:spPr/>
      <dgm:t>
        <a:bodyPr/>
        <a:lstStyle/>
        <a:p>
          <a:endParaRPr lang="en-US"/>
        </a:p>
      </dgm:t>
    </dgm:pt>
    <dgm:pt modelId="{2C7A7EEC-D972-47F0-9DB7-B66148D87321}">
      <dgm:prSet custT="1"/>
      <dgm:spPr/>
      <dgm:t>
        <a:bodyPr/>
        <a:lstStyle/>
        <a:p>
          <a:r>
            <a:rPr lang="en-US" sz="1600">
              <a:latin typeface="Abadi" panose="020B0604020104020204" pitchFamily="34" charset="0"/>
            </a:rPr>
            <a:t>Converted json result into pandas dataframe</a:t>
          </a:r>
          <a:endParaRPr lang="en-US" sz="1600" dirty="0">
            <a:latin typeface="Abadi" panose="020B0604020104020204" pitchFamily="34" charset="0"/>
          </a:endParaRPr>
        </a:p>
      </dgm:t>
    </dgm:pt>
    <dgm:pt modelId="{500F5383-77E0-46AB-ADB9-5EAE3954FF73}" type="parTrans" cxnId="{749D2446-F08C-4D64-B359-FBCF806D894E}">
      <dgm:prSet/>
      <dgm:spPr/>
      <dgm:t>
        <a:bodyPr/>
        <a:lstStyle/>
        <a:p>
          <a:endParaRPr lang="en-US"/>
        </a:p>
      </dgm:t>
    </dgm:pt>
    <dgm:pt modelId="{D21746BE-E183-45FD-8A38-1667DF25FB89}" type="sibTrans" cxnId="{749D2446-F08C-4D64-B359-FBCF806D894E}">
      <dgm:prSet/>
      <dgm:spPr/>
      <dgm:t>
        <a:bodyPr/>
        <a:lstStyle/>
        <a:p>
          <a:endParaRPr lang="en-US"/>
        </a:p>
      </dgm:t>
    </dgm:pt>
    <dgm:pt modelId="{E7814802-D2FD-40BA-9B06-EF01CD899F8B}">
      <dgm:prSet custT="1"/>
      <dgm:spPr/>
      <dgm:t>
        <a:bodyPr/>
        <a:lstStyle/>
        <a:p>
          <a:r>
            <a:rPr lang="en-US" sz="1600">
              <a:latin typeface="Abadi" panose="020B0604020104020204" pitchFamily="34" charset="0"/>
            </a:rPr>
            <a:t>Called helper functions to replace IDs with launch information</a:t>
          </a:r>
          <a:endParaRPr lang="en-US" sz="1600" dirty="0">
            <a:latin typeface="Abadi" panose="020B0604020104020204" pitchFamily="34" charset="0"/>
          </a:endParaRPr>
        </a:p>
      </dgm:t>
    </dgm:pt>
    <dgm:pt modelId="{979F531D-54F3-4587-95CC-F992C9CFB421}" type="parTrans" cxnId="{411ED71A-F71C-48D3-A02D-2177EE7C3EA9}">
      <dgm:prSet/>
      <dgm:spPr/>
      <dgm:t>
        <a:bodyPr/>
        <a:lstStyle/>
        <a:p>
          <a:endParaRPr lang="en-US"/>
        </a:p>
      </dgm:t>
    </dgm:pt>
    <dgm:pt modelId="{9C54CEF0-5E40-47BF-8519-C4F7DD35F133}" type="sibTrans" cxnId="{411ED71A-F71C-48D3-A02D-2177EE7C3EA9}">
      <dgm:prSet/>
      <dgm:spPr/>
      <dgm:t>
        <a:bodyPr/>
        <a:lstStyle/>
        <a:p>
          <a:endParaRPr lang="en-US"/>
        </a:p>
      </dgm:t>
    </dgm:pt>
    <dgm:pt modelId="{0A17726B-1143-4B50-9E90-06AE88F2C604}">
      <dgm:prSet custT="1"/>
      <dgm:spPr/>
      <dgm:t>
        <a:bodyPr/>
        <a:lstStyle/>
        <a:p>
          <a:r>
            <a:rPr lang="en-US" sz="1600">
              <a:latin typeface="Abadi" panose="020B0604020104020204" pitchFamily="34" charset="0"/>
            </a:rPr>
            <a:t>Constructed final dataframe</a:t>
          </a:r>
          <a:endParaRPr lang="en-US" sz="1600" dirty="0">
            <a:latin typeface="Abadi" panose="020B0604020104020204" pitchFamily="34" charset="0"/>
          </a:endParaRPr>
        </a:p>
      </dgm:t>
    </dgm:pt>
    <dgm:pt modelId="{08738703-551C-4F4B-B017-B5C6F77A39B7}" type="parTrans" cxnId="{AC9E96AD-9BCE-4CF5-B09A-4D001EFE02C6}">
      <dgm:prSet/>
      <dgm:spPr/>
      <dgm:t>
        <a:bodyPr/>
        <a:lstStyle/>
        <a:p>
          <a:endParaRPr lang="en-US"/>
        </a:p>
      </dgm:t>
    </dgm:pt>
    <dgm:pt modelId="{D283614E-C13B-4926-94E6-C16B23DD64FC}" type="sibTrans" cxnId="{AC9E96AD-9BCE-4CF5-B09A-4D001EFE02C6}">
      <dgm:prSet/>
      <dgm:spPr/>
      <dgm:t>
        <a:bodyPr/>
        <a:lstStyle/>
        <a:p>
          <a:endParaRPr lang="en-US"/>
        </a:p>
      </dgm:t>
    </dgm:pt>
    <dgm:pt modelId="{30769617-2E2F-4E30-972E-195B68F55DCB}" type="pres">
      <dgm:prSet presAssocID="{2DB4CE96-1EFB-4A32-89ED-FC30453B4B82}" presName="Name0" presStyleCnt="0">
        <dgm:presLayoutVars>
          <dgm:dir/>
          <dgm:resizeHandles val="exact"/>
        </dgm:presLayoutVars>
      </dgm:prSet>
      <dgm:spPr/>
    </dgm:pt>
    <dgm:pt modelId="{9261C694-6615-41BA-B3E9-99E4DC3C2DE0}" type="pres">
      <dgm:prSet presAssocID="{3825C2EE-3C85-4132-AD6D-58C486664AA7}" presName="node" presStyleLbl="node1" presStyleIdx="0" presStyleCnt="6">
        <dgm:presLayoutVars>
          <dgm:bulletEnabled val="1"/>
        </dgm:presLayoutVars>
      </dgm:prSet>
      <dgm:spPr/>
    </dgm:pt>
    <dgm:pt modelId="{25F42680-BAB1-454F-A8BA-C1B4F9011263}" type="pres">
      <dgm:prSet presAssocID="{DE24E05F-2F22-413B-85BA-C701E5B32D3E}" presName="sibTrans" presStyleLbl="sibTrans2D1" presStyleIdx="0" presStyleCnt="5"/>
      <dgm:spPr/>
    </dgm:pt>
    <dgm:pt modelId="{19173D7F-429C-4D28-8D6F-F32A3502C726}" type="pres">
      <dgm:prSet presAssocID="{DE24E05F-2F22-413B-85BA-C701E5B32D3E}" presName="connectorText" presStyleLbl="sibTrans2D1" presStyleIdx="0" presStyleCnt="5"/>
      <dgm:spPr/>
    </dgm:pt>
    <dgm:pt modelId="{0E775BEC-3C12-4649-AC56-4133FC96E6B0}" type="pres">
      <dgm:prSet presAssocID="{FBCC2DD5-3F20-4329-ABAB-904AEDF58389}" presName="node" presStyleLbl="node1" presStyleIdx="1" presStyleCnt="6">
        <dgm:presLayoutVars>
          <dgm:bulletEnabled val="1"/>
        </dgm:presLayoutVars>
      </dgm:prSet>
      <dgm:spPr/>
    </dgm:pt>
    <dgm:pt modelId="{E3C87DF6-C083-4EDB-8DFC-A9AD4C98D566}" type="pres">
      <dgm:prSet presAssocID="{C08DB328-C22D-44EC-9DBB-B575BB22B8EB}" presName="sibTrans" presStyleLbl="sibTrans2D1" presStyleIdx="1" presStyleCnt="5"/>
      <dgm:spPr/>
    </dgm:pt>
    <dgm:pt modelId="{76809A9C-5BD6-4A99-9DF1-0DEDB9D43E50}" type="pres">
      <dgm:prSet presAssocID="{C08DB328-C22D-44EC-9DBB-B575BB22B8EB}" presName="connectorText" presStyleLbl="sibTrans2D1" presStyleIdx="1" presStyleCnt="5"/>
      <dgm:spPr/>
    </dgm:pt>
    <dgm:pt modelId="{9630A450-552A-4CCF-92AC-936F26E12CA2}" type="pres">
      <dgm:prSet presAssocID="{5A0C24C4-42D2-495A-A14C-939446225A74}" presName="node" presStyleLbl="node1" presStyleIdx="2" presStyleCnt="6">
        <dgm:presLayoutVars>
          <dgm:bulletEnabled val="1"/>
        </dgm:presLayoutVars>
      </dgm:prSet>
      <dgm:spPr/>
    </dgm:pt>
    <dgm:pt modelId="{B2B513E5-D65B-467E-9A75-AB91099C35D5}" type="pres">
      <dgm:prSet presAssocID="{4A99BE3F-2DED-4D5C-B26A-6D9FF020AAD9}" presName="sibTrans" presStyleLbl="sibTrans2D1" presStyleIdx="2" presStyleCnt="5"/>
      <dgm:spPr/>
    </dgm:pt>
    <dgm:pt modelId="{DF5613BC-17D6-4797-B049-2A6A55C17ECB}" type="pres">
      <dgm:prSet presAssocID="{4A99BE3F-2DED-4D5C-B26A-6D9FF020AAD9}" presName="connectorText" presStyleLbl="sibTrans2D1" presStyleIdx="2" presStyleCnt="5"/>
      <dgm:spPr/>
    </dgm:pt>
    <dgm:pt modelId="{2EF7309A-87EA-448A-92F7-82FA8C2AAA1C}" type="pres">
      <dgm:prSet presAssocID="{2C7A7EEC-D972-47F0-9DB7-B66148D87321}" presName="node" presStyleLbl="node1" presStyleIdx="3" presStyleCnt="6">
        <dgm:presLayoutVars>
          <dgm:bulletEnabled val="1"/>
        </dgm:presLayoutVars>
      </dgm:prSet>
      <dgm:spPr/>
    </dgm:pt>
    <dgm:pt modelId="{BFE9E0E0-55C9-4902-A5C4-F2421B38AA4F}" type="pres">
      <dgm:prSet presAssocID="{D21746BE-E183-45FD-8A38-1667DF25FB89}" presName="sibTrans" presStyleLbl="sibTrans2D1" presStyleIdx="3" presStyleCnt="5"/>
      <dgm:spPr/>
    </dgm:pt>
    <dgm:pt modelId="{20CB92F9-1DA5-406B-9905-16DB45AC8F78}" type="pres">
      <dgm:prSet presAssocID="{D21746BE-E183-45FD-8A38-1667DF25FB89}" presName="connectorText" presStyleLbl="sibTrans2D1" presStyleIdx="3" presStyleCnt="5"/>
      <dgm:spPr/>
    </dgm:pt>
    <dgm:pt modelId="{2846A08C-425C-499C-878B-1D0673E8A24D}" type="pres">
      <dgm:prSet presAssocID="{E7814802-D2FD-40BA-9B06-EF01CD899F8B}" presName="node" presStyleLbl="node1" presStyleIdx="4" presStyleCnt="6">
        <dgm:presLayoutVars>
          <dgm:bulletEnabled val="1"/>
        </dgm:presLayoutVars>
      </dgm:prSet>
      <dgm:spPr/>
    </dgm:pt>
    <dgm:pt modelId="{35709CAD-2FDA-4319-B25A-C09E76D11B93}" type="pres">
      <dgm:prSet presAssocID="{9C54CEF0-5E40-47BF-8519-C4F7DD35F133}" presName="sibTrans" presStyleLbl="sibTrans2D1" presStyleIdx="4" presStyleCnt="5"/>
      <dgm:spPr/>
    </dgm:pt>
    <dgm:pt modelId="{3A304B62-4551-492D-AF32-9EC6982C5E62}" type="pres">
      <dgm:prSet presAssocID="{9C54CEF0-5E40-47BF-8519-C4F7DD35F133}" presName="connectorText" presStyleLbl="sibTrans2D1" presStyleIdx="4" presStyleCnt="5"/>
      <dgm:spPr/>
    </dgm:pt>
    <dgm:pt modelId="{EF8FEB9F-B6D2-4107-8E25-E679B9DBF73A}" type="pres">
      <dgm:prSet presAssocID="{0A17726B-1143-4B50-9E90-06AE88F2C604}" presName="node" presStyleLbl="node1" presStyleIdx="5" presStyleCnt="6">
        <dgm:presLayoutVars>
          <dgm:bulletEnabled val="1"/>
        </dgm:presLayoutVars>
      </dgm:prSet>
      <dgm:spPr/>
    </dgm:pt>
  </dgm:ptLst>
  <dgm:cxnLst>
    <dgm:cxn modelId="{26812909-B32D-4E61-8220-53EE9D6C6E07}" type="presOf" srcId="{0A17726B-1143-4B50-9E90-06AE88F2C604}" destId="{EF8FEB9F-B6D2-4107-8E25-E679B9DBF73A}" srcOrd="0" destOrd="0" presId="urn:microsoft.com/office/officeart/2005/8/layout/process1"/>
    <dgm:cxn modelId="{7AF2A10B-3BFA-4DF0-874E-FFFB4DFA1A58}" type="presOf" srcId="{2C7A7EEC-D972-47F0-9DB7-B66148D87321}" destId="{2EF7309A-87EA-448A-92F7-82FA8C2AAA1C}" srcOrd="0" destOrd="0" presId="urn:microsoft.com/office/officeart/2005/8/layout/process1"/>
    <dgm:cxn modelId="{411ED71A-F71C-48D3-A02D-2177EE7C3EA9}" srcId="{2DB4CE96-1EFB-4A32-89ED-FC30453B4B82}" destId="{E7814802-D2FD-40BA-9B06-EF01CD899F8B}" srcOrd="4" destOrd="0" parTransId="{979F531D-54F3-4587-95CC-F992C9CFB421}" sibTransId="{9C54CEF0-5E40-47BF-8519-C4F7DD35F133}"/>
    <dgm:cxn modelId="{D2A35939-6276-4C9E-ADF4-942FD07F9A3E}" srcId="{2DB4CE96-1EFB-4A32-89ED-FC30453B4B82}" destId="{5A0C24C4-42D2-495A-A14C-939446225A74}" srcOrd="2" destOrd="0" parTransId="{9109AAE6-5393-4D9A-9A91-084466AA236D}" sibTransId="{4A99BE3F-2DED-4D5C-B26A-6D9FF020AAD9}"/>
    <dgm:cxn modelId="{749D2446-F08C-4D64-B359-FBCF806D894E}" srcId="{2DB4CE96-1EFB-4A32-89ED-FC30453B4B82}" destId="{2C7A7EEC-D972-47F0-9DB7-B66148D87321}" srcOrd="3" destOrd="0" parTransId="{500F5383-77E0-46AB-ADB9-5EAE3954FF73}" sibTransId="{D21746BE-E183-45FD-8A38-1667DF25FB89}"/>
    <dgm:cxn modelId="{DB63764B-990A-4369-9263-9DFB6590345F}" type="presOf" srcId="{DE24E05F-2F22-413B-85BA-C701E5B32D3E}" destId="{25F42680-BAB1-454F-A8BA-C1B4F9011263}" srcOrd="0" destOrd="0" presId="urn:microsoft.com/office/officeart/2005/8/layout/process1"/>
    <dgm:cxn modelId="{4073746F-B42F-411B-B22A-72FD2A327FBC}" type="presOf" srcId="{2DB4CE96-1EFB-4A32-89ED-FC30453B4B82}" destId="{30769617-2E2F-4E30-972E-195B68F55DCB}" srcOrd="0" destOrd="0" presId="urn:microsoft.com/office/officeart/2005/8/layout/process1"/>
    <dgm:cxn modelId="{0EF19B6F-F484-4A07-AEA6-1BAFEE00626C}" type="presOf" srcId="{9C54CEF0-5E40-47BF-8519-C4F7DD35F133}" destId="{3A304B62-4551-492D-AF32-9EC6982C5E62}" srcOrd="1" destOrd="0" presId="urn:microsoft.com/office/officeart/2005/8/layout/process1"/>
    <dgm:cxn modelId="{A4EF4554-79D4-4E59-95B8-827CE8FBAB17}" type="presOf" srcId="{FBCC2DD5-3F20-4329-ABAB-904AEDF58389}" destId="{0E775BEC-3C12-4649-AC56-4133FC96E6B0}" srcOrd="0" destOrd="0" presId="urn:microsoft.com/office/officeart/2005/8/layout/process1"/>
    <dgm:cxn modelId="{D065B188-9AC8-417A-A45D-5B04E81C1681}" type="presOf" srcId="{D21746BE-E183-45FD-8A38-1667DF25FB89}" destId="{20CB92F9-1DA5-406B-9905-16DB45AC8F78}" srcOrd="1" destOrd="0" presId="urn:microsoft.com/office/officeart/2005/8/layout/process1"/>
    <dgm:cxn modelId="{FA9E359A-6F14-4063-9151-00F71717EB03}" type="presOf" srcId="{3825C2EE-3C85-4132-AD6D-58C486664AA7}" destId="{9261C694-6615-41BA-B3E9-99E4DC3C2DE0}" srcOrd="0" destOrd="0" presId="urn:microsoft.com/office/officeart/2005/8/layout/process1"/>
    <dgm:cxn modelId="{3240B69A-0445-4B63-833E-0AA49B1C9920}" type="presOf" srcId="{C08DB328-C22D-44EC-9DBB-B575BB22B8EB}" destId="{76809A9C-5BD6-4A99-9DF1-0DEDB9D43E50}" srcOrd="1" destOrd="0" presId="urn:microsoft.com/office/officeart/2005/8/layout/process1"/>
    <dgm:cxn modelId="{AC9E96AD-9BCE-4CF5-B09A-4D001EFE02C6}" srcId="{2DB4CE96-1EFB-4A32-89ED-FC30453B4B82}" destId="{0A17726B-1143-4B50-9E90-06AE88F2C604}" srcOrd="5" destOrd="0" parTransId="{08738703-551C-4F4B-B017-B5C6F77A39B7}" sibTransId="{D283614E-C13B-4926-94E6-C16B23DD64FC}"/>
    <dgm:cxn modelId="{C736A3B7-730C-42EE-A7B1-3F03840BE59B}" type="presOf" srcId="{4A99BE3F-2DED-4D5C-B26A-6D9FF020AAD9}" destId="{DF5613BC-17D6-4797-B049-2A6A55C17ECB}" srcOrd="1" destOrd="0" presId="urn:microsoft.com/office/officeart/2005/8/layout/process1"/>
    <dgm:cxn modelId="{DF028CB8-DC1E-47AB-81A1-8052D5ECB617}" type="presOf" srcId="{9C54CEF0-5E40-47BF-8519-C4F7DD35F133}" destId="{35709CAD-2FDA-4319-B25A-C09E76D11B93}" srcOrd="0" destOrd="0" presId="urn:microsoft.com/office/officeart/2005/8/layout/process1"/>
    <dgm:cxn modelId="{5648AFBA-BC92-4703-8086-ACD51A09EFF9}" type="presOf" srcId="{D21746BE-E183-45FD-8A38-1667DF25FB89}" destId="{BFE9E0E0-55C9-4902-A5C4-F2421B38AA4F}" srcOrd="0" destOrd="0" presId="urn:microsoft.com/office/officeart/2005/8/layout/process1"/>
    <dgm:cxn modelId="{A97ECEBE-7F51-461F-A3F3-C33A99E6A7EF}" srcId="{2DB4CE96-1EFB-4A32-89ED-FC30453B4B82}" destId="{3825C2EE-3C85-4132-AD6D-58C486664AA7}" srcOrd="0" destOrd="0" parTransId="{6789C9B7-A2E3-4459-8213-9BE4E9D195FF}" sibTransId="{DE24E05F-2F22-413B-85BA-C701E5B32D3E}"/>
    <dgm:cxn modelId="{22E0F6CD-8421-4D82-89CB-60EFBAE6EE65}" type="presOf" srcId="{5A0C24C4-42D2-495A-A14C-939446225A74}" destId="{9630A450-552A-4CCF-92AC-936F26E12CA2}" srcOrd="0" destOrd="0" presId="urn:microsoft.com/office/officeart/2005/8/layout/process1"/>
    <dgm:cxn modelId="{91402AE6-87FD-4C9D-A2EF-C7748FB77DE4}" type="presOf" srcId="{DE24E05F-2F22-413B-85BA-C701E5B32D3E}" destId="{19173D7F-429C-4D28-8D6F-F32A3502C726}" srcOrd="1" destOrd="0" presId="urn:microsoft.com/office/officeart/2005/8/layout/process1"/>
    <dgm:cxn modelId="{6D0397E8-664D-4022-BD46-849B879D0E3C}" type="presOf" srcId="{C08DB328-C22D-44EC-9DBB-B575BB22B8EB}" destId="{E3C87DF6-C083-4EDB-8DFC-A9AD4C98D566}" srcOrd="0" destOrd="0" presId="urn:microsoft.com/office/officeart/2005/8/layout/process1"/>
    <dgm:cxn modelId="{EE5164ED-9016-4941-9C32-5A8FC8BC9077}" type="presOf" srcId="{4A99BE3F-2DED-4D5C-B26A-6D9FF020AAD9}" destId="{B2B513E5-D65B-467E-9A75-AB91099C35D5}" srcOrd="0" destOrd="0" presId="urn:microsoft.com/office/officeart/2005/8/layout/process1"/>
    <dgm:cxn modelId="{6962E0ED-7F85-464E-823E-95D0ECE2C71C}" type="presOf" srcId="{E7814802-D2FD-40BA-9B06-EF01CD899F8B}" destId="{2846A08C-425C-499C-878B-1D0673E8A24D}" srcOrd="0" destOrd="0" presId="urn:microsoft.com/office/officeart/2005/8/layout/process1"/>
    <dgm:cxn modelId="{2B0517FB-1B20-46AB-B095-820BB30AA131}" srcId="{2DB4CE96-1EFB-4A32-89ED-FC30453B4B82}" destId="{FBCC2DD5-3F20-4329-ABAB-904AEDF58389}" srcOrd="1" destOrd="0" parTransId="{8B119595-FCA8-4C1D-8E69-F5813668DDDB}" sibTransId="{C08DB328-C22D-44EC-9DBB-B575BB22B8EB}"/>
    <dgm:cxn modelId="{48291C2D-F6EB-457B-AF82-6875CB0C8D68}" type="presParOf" srcId="{30769617-2E2F-4E30-972E-195B68F55DCB}" destId="{9261C694-6615-41BA-B3E9-99E4DC3C2DE0}" srcOrd="0" destOrd="0" presId="urn:microsoft.com/office/officeart/2005/8/layout/process1"/>
    <dgm:cxn modelId="{646F2ACA-8FB6-4B8E-ADEF-3DB783044B9D}" type="presParOf" srcId="{30769617-2E2F-4E30-972E-195B68F55DCB}" destId="{25F42680-BAB1-454F-A8BA-C1B4F9011263}" srcOrd="1" destOrd="0" presId="urn:microsoft.com/office/officeart/2005/8/layout/process1"/>
    <dgm:cxn modelId="{F5E589EC-41F3-45E8-AE7C-69BC392C1CA6}" type="presParOf" srcId="{25F42680-BAB1-454F-A8BA-C1B4F9011263}" destId="{19173D7F-429C-4D28-8D6F-F32A3502C726}" srcOrd="0" destOrd="0" presId="urn:microsoft.com/office/officeart/2005/8/layout/process1"/>
    <dgm:cxn modelId="{25972F9E-40DB-4515-B12A-A01AFF13670B}" type="presParOf" srcId="{30769617-2E2F-4E30-972E-195B68F55DCB}" destId="{0E775BEC-3C12-4649-AC56-4133FC96E6B0}" srcOrd="2" destOrd="0" presId="urn:microsoft.com/office/officeart/2005/8/layout/process1"/>
    <dgm:cxn modelId="{11B506D7-F8E6-4234-A8F2-E9FFCFEDF806}" type="presParOf" srcId="{30769617-2E2F-4E30-972E-195B68F55DCB}" destId="{E3C87DF6-C083-4EDB-8DFC-A9AD4C98D566}" srcOrd="3" destOrd="0" presId="urn:microsoft.com/office/officeart/2005/8/layout/process1"/>
    <dgm:cxn modelId="{A0C94912-EA8F-441B-9DF3-F66B399C3DC4}" type="presParOf" srcId="{E3C87DF6-C083-4EDB-8DFC-A9AD4C98D566}" destId="{76809A9C-5BD6-4A99-9DF1-0DEDB9D43E50}" srcOrd="0" destOrd="0" presId="urn:microsoft.com/office/officeart/2005/8/layout/process1"/>
    <dgm:cxn modelId="{5BC8FA6E-DDCF-460D-A8CD-22DB57B07655}" type="presParOf" srcId="{30769617-2E2F-4E30-972E-195B68F55DCB}" destId="{9630A450-552A-4CCF-92AC-936F26E12CA2}" srcOrd="4" destOrd="0" presId="urn:microsoft.com/office/officeart/2005/8/layout/process1"/>
    <dgm:cxn modelId="{574D894B-36C5-4DE6-8D44-39586F911B4D}" type="presParOf" srcId="{30769617-2E2F-4E30-972E-195B68F55DCB}" destId="{B2B513E5-D65B-467E-9A75-AB91099C35D5}" srcOrd="5" destOrd="0" presId="urn:microsoft.com/office/officeart/2005/8/layout/process1"/>
    <dgm:cxn modelId="{20FFE2D9-53C0-4535-9F40-ECEBD7BF5FFC}" type="presParOf" srcId="{B2B513E5-D65B-467E-9A75-AB91099C35D5}" destId="{DF5613BC-17D6-4797-B049-2A6A55C17ECB}" srcOrd="0" destOrd="0" presId="urn:microsoft.com/office/officeart/2005/8/layout/process1"/>
    <dgm:cxn modelId="{3F3887F6-689E-4417-B195-F7BCE8DEF68E}" type="presParOf" srcId="{30769617-2E2F-4E30-972E-195B68F55DCB}" destId="{2EF7309A-87EA-448A-92F7-82FA8C2AAA1C}" srcOrd="6" destOrd="0" presId="urn:microsoft.com/office/officeart/2005/8/layout/process1"/>
    <dgm:cxn modelId="{78636030-E1BD-4710-8BFB-6A42024DCC5D}" type="presParOf" srcId="{30769617-2E2F-4E30-972E-195B68F55DCB}" destId="{BFE9E0E0-55C9-4902-A5C4-F2421B38AA4F}" srcOrd="7" destOrd="0" presId="urn:microsoft.com/office/officeart/2005/8/layout/process1"/>
    <dgm:cxn modelId="{640F708A-49C3-497C-B6D1-734CEB06E90D}" type="presParOf" srcId="{BFE9E0E0-55C9-4902-A5C4-F2421B38AA4F}" destId="{20CB92F9-1DA5-406B-9905-16DB45AC8F78}" srcOrd="0" destOrd="0" presId="urn:microsoft.com/office/officeart/2005/8/layout/process1"/>
    <dgm:cxn modelId="{C2432BDA-66A7-48DA-9236-B02B75372293}" type="presParOf" srcId="{30769617-2E2F-4E30-972E-195B68F55DCB}" destId="{2846A08C-425C-499C-878B-1D0673E8A24D}" srcOrd="8" destOrd="0" presId="urn:microsoft.com/office/officeart/2005/8/layout/process1"/>
    <dgm:cxn modelId="{8E8D9A9C-9C45-40FD-B6AF-125BB6567440}" type="presParOf" srcId="{30769617-2E2F-4E30-972E-195B68F55DCB}" destId="{35709CAD-2FDA-4319-B25A-C09E76D11B93}" srcOrd="9" destOrd="0" presId="urn:microsoft.com/office/officeart/2005/8/layout/process1"/>
    <dgm:cxn modelId="{52D880E3-8C02-42D1-9C22-3BE209F9FB8F}" type="presParOf" srcId="{35709CAD-2FDA-4319-B25A-C09E76D11B93}" destId="{3A304B62-4551-492D-AF32-9EC6982C5E62}" srcOrd="0" destOrd="0" presId="urn:microsoft.com/office/officeart/2005/8/layout/process1"/>
    <dgm:cxn modelId="{8BE4F232-8704-4F88-9705-DBE6CD2E50D5}" type="presParOf" srcId="{30769617-2E2F-4E30-972E-195B68F55DCB}" destId="{EF8FEB9F-B6D2-4107-8E25-E679B9DBF73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951EFA-4C79-4AFB-A0BC-2B41300289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4B5A37-4B66-447E-AAC0-71F58F6BCE4D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Data Collection helper functions</a:t>
          </a:r>
        </a:p>
      </dgm:t>
    </dgm:pt>
    <dgm:pt modelId="{6390D7D5-5D1B-438C-AF74-9828F7521785}" type="parTrans" cxnId="{66B1D556-2E29-4311-B52A-24AC43D37885}">
      <dgm:prSet/>
      <dgm:spPr/>
      <dgm:t>
        <a:bodyPr/>
        <a:lstStyle/>
        <a:p>
          <a:endParaRPr lang="en-US"/>
        </a:p>
      </dgm:t>
    </dgm:pt>
    <dgm:pt modelId="{E2F0B6C2-352B-4368-92E3-073572E52DDA}" type="sibTrans" cxnId="{66B1D556-2E29-4311-B52A-24AC43D37885}">
      <dgm:prSet/>
      <dgm:spPr/>
      <dgm:t>
        <a:bodyPr/>
        <a:lstStyle/>
        <a:p>
          <a:endParaRPr lang="en-US"/>
        </a:p>
      </dgm:t>
    </dgm:pt>
    <dgm:pt modelId="{B3A5A427-858F-4863-8840-C97893719A61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Notebook: </a:t>
          </a:r>
          <a:r>
            <a:rPr lang="en-US" dirty="0">
              <a:solidFill>
                <a:schemeClr val="bg1"/>
              </a:solidFill>
              <a:latin typeface="Abadi" panose="020B0604020104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https://github.com/Blu-LeBlanc/IBM-Data-Science-Labs/blob/main/SpaceX_Data%20Collection%20API.ipynb</a:t>
          </a:r>
          <a:endParaRPr lang="en-US" dirty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BB25718E-7077-4688-A34F-F90BE37DBBE7}" type="parTrans" cxnId="{C6744C31-8245-493A-B072-2C6BC6C76DED}">
      <dgm:prSet/>
      <dgm:spPr/>
      <dgm:t>
        <a:bodyPr/>
        <a:lstStyle/>
        <a:p>
          <a:endParaRPr lang="en-US"/>
        </a:p>
      </dgm:t>
    </dgm:pt>
    <dgm:pt modelId="{F34E5F24-E435-4718-A366-C9CE50826CE4}" type="sibTrans" cxnId="{C6744C31-8245-493A-B072-2C6BC6C76DED}">
      <dgm:prSet/>
      <dgm:spPr/>
      <dgm:t>
        <a:bodyPr/>
        <a:lstStyle/>
        <a:p>
          <a:endParaRPr lang="en-US"/>
        </a:p>
      </dgm:t>
    </dgm:pt>
    <dgm:pt modelId="{5211A54C-BBB6-4970-86AB-C97487F8EAD3}" type="pres">
      <dgm:prSet presAssocID="{38951EFA-4C79-4AFB-A0BC-2B41300289DC}" presName="linear" presStyleCnt="0">
        <dgm:presLayoutVars>
          <dgm:animLvl val="lvl"/>
          <dgm:resizeHandles val="exact"/>
        </dgm:presLayoutVars>
      </dgm:prSet>
      <dgm:spPr/>
    </dgm:pt>
    <dgm:pt modelId="{39B238FC-2449-4FE4-BD9B-DB64CC39BDDA}" type="pres">
      <dgm:prSet presAssocID="{084B5A37-4B66-447E-AAC0-71F58F6BCE4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F3D680A-76E9-4BAA-BACA-376D5D7FD873}" type="pres">
      <dgm:prSet presAssocID="{E2F0B6C2-352B-4368-92E3-073572E52DDA}" presName="spacer" presStyleCnt="0"/>
      <dgm:spPr/>
    </dgm:pt>
    <dgm:pt modelId="{0FCB3FB1-28BE-487C-8990-7B24F636C23C}" type="pres">
      <dgm:prSet presAssocID="{B3A5A427-858F-4863-8840-C97893719A6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319EE16-A917-4DCA-B4A9-CCF0C6ED3C95}" type="presOf" srcId="{084B5A37-4B66-447E-AAC0-71F58F6BCE4D}" destId="{39B238FC-2449-4FE4-BD9B-DB64CC39BDDA}" srcOrd="0" destOrd="0" presId="urn:microsoft.com/office/officeart/2005/8/layout/vList2"/>
    <dgm:cxn modelId="{C6744C31-8245-493A-B072-2C6BC6C76DED}" srcId="{38951EFA-4C79-4AFB-A0BC-2B41300289DC}" destId="{B3A5A427-858F-4863-8840-C97893719A61}" srcOrd="1" destOrd="0" parTransId="{BB25718E-7077-4688-A34F-F90BE37DBBE7}" sibTransId="{F34E5F24-E435-4718-A366-C9CE50826CE4}"/>
    <dgm:cxn modelId="{66B1D556-2E29-4311-B52A-24AC43D37885}" srcId="{38951EFA-4C79-4AFB-A0BC-2B41300289DC}" destId="{084B5A37-4B66-447E-AAC0-71F58F6BCE4D}" srcOrd="0" destOrd="0" parTransId="{6390D7D5-5D1B-438C-AF74-9828F7521785}" sibTransId="{E2F0B6C2-352B-4368-92E3-073572E52DDA}"/>
    <dgm:cxn modelId="{12A92AA3-1B7D-4288-ADB1-57528A4F96D9}" type="presOf" srcId="{B3A5A427-858F-4863-8840-C97893719A61}" destId="{0FCB3FB1-28BE-487C-8990-7B24F636C23C}" srcOrd="0" destOrd="0" presId="urn:microsoft.com/office/officeart/2005/8/layout/vList2"/>
    <dgm:cxn modelId="{2477F3C0-3CEC-407A-A5DA-E937E490BBEF}" type="presOf" srcId="{38951EFA-4C79-4AFB-A0BC-2B41300289DC}" destId="{5211A54C-BBB6-4970-86AB-C97487F8EAD3}" srcOrd="0" destOrd="0" presId="urn:microsoft.com/office/officeart/2005/8/layout/vList2"/>
    <dgm:cxn modelId="{86B368E5-19AE-49A8-B2E3-611AEE9A8E81}" type="presParOf" srcId="{5211A54C-BBB6-4970-86AB-C97487F8EAD3}" destId="{39B238FC-2449-4FE4-BD9B-DB64CC39BDDA}" srcOrd="0" destOrd="0" presId="urn:microsoft.com/office/officeart/2005/8/layout/vList2"/>
    <dgm:cxn modelId="{105F8E6D-9A8E-4BEB-8BA5-07992F689EB8}" type="presParOf" srcId="{5211A54C-BBB6-4970-86AB-C97487F8EAD3}" destId="{8F3D680A-76E9-4BAA-BACA-376D5D7FD873}" srcOrd="1" destOrd="0" presId="urn:microsoft.com/office/officeart/2005/8/layout/vList2"/>
    <dgm:cxn modelId="{F432D36C-0C5F-4C80-8294-9700F4738350}" type="presParOf" srcId="{5211A54C-BBB6-4970-86AB-C97487F8EAD3}" destId="{0FCB3FB1-28BE-487C-8990-7B24F636C23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E115F9-E715-44AB-90C9-33FD3F4D1FA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458005C-66BF-48F9-A5AC-A9874DFD1267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Libraries: Pandas, </a:t>
          </a:r>
          <a:r>
            <a:rPr lang="en-US" dirty="0" err="1">
              <a:latin typeface="Abadi" panose="020B0604020104020204" pitchFamily="34" charset="0"/>
            </a:rPr>
            <a:t>Numpy</a:t>
          </a:r>
          <a:endParaRPr lang="en-US" dirty="0">
            <a:latin typeface="Abadi" panose="020B0604020104020204" pitchFamily="34" charset="0"/>
          </a:endParaRPr>
        </a:p>
      </dgm:t>
    </dgm:pt>
    <dgm:pt modelId="{75BBE5BC-B259-423B-A895-B77D5A628036}" type="parTrans" cxnId="{A7CBD07A-FA5B-4A33-88E6-53F8E2C4AAA6}">
      <dgm:prSet/>
      <dgm:spPr/>
      <dgm:t>
        <a:bodyPr/>
        <a:lstStyle/>
        <a:p>
          <a:endParaRPr lang="en-US"/>
        </a:p>
      </dgm:t>
    </dgm:pt>
    <dgm:pt modelId="{B4003F48-5FFC-457D-BECC-9574088FC37C}" type="sibTrans" cxnId="{A7CBD07A-FA5B-4A33-88E6-53F8E2C4AAA6}">
      <dgm:prSet/>
      <dgm:spPr/>
      <dgm:t>
        <a:bodyPr/>
        <a:lstStyle/>
        <a:p>
          <a:endParaRPr lang="en-US"/>
        </a:p>
      </dgm:t>
    </dgm:pt>
    <dgm:pt modelId="{6D49F006-58D5-4EF6-985B-7D09301543D0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Mean imputation on </a:t>
          </a:r>
          <a:r>
            <a:rPr lang="en-US" dirty="0" err="1">
              <a:latin typeface="Abadi" panose="020B0604020104020204" pitchFamily="34" charset="0"/>
            </a:rPr>
            <a:t>PayloadMass</a:t>
          </a:r>
          <a:r>
            <a:rPr lang="en-US" dirty="0">
              <a:latin typeface="Abadi" panose="020B0604020104020204" pitchFamily="34" charset="0"/>
            </a:rPr>
            <a:t> column</a:t>
          </a:r>
        </a:p>
      </dgm:t>
    </dgm:pt>
    <dgm:pt modelId="{126A6F8D-3A5B-4D32-A702-1B13B8A0C74A}" type="parTrans" cxnId="{C715ED1F-439C-4BD6-B34C-006231016731}">
      <dgm:prSet/>
      <dgm:spPr/>
      <dgm:t>
        <a:bodyPr/>
        <a:lstStyle/>
        <a:p>
          <a:endParaRPr lang="en-US"/>
        </a:p>
      </dgm:t>
    </dgm:pt>
    <dgm:pt modelId="{4F64A3AD-5BB0-4537-B98B-1093713EFC93}" type="sibTrans" cxnId="{C715ED1F-439C-4BD6-B34C-006231016731}">
      <dgm:prSet/>
      <dgm:spPr/>
      <dgm:t>
        <a:bodyPr/>
        <a:lstStyle/>
        <a:p>
          <a:endParaRPr lang="en-US"/>
        </a:p>
      </dgm:t>
    </dgm:pt>
    <dgm:pt modelId="{B97D955E-9555-4C61-B275-4576D91342F7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Filtered for Falcon 9</a:t>
          </a:r>
        </a:p>
      </dgm:t>
    </dgm:pt>
    <dgm:pt modelId="{9ADF1CAB-8CAB-4DD1-A610-86CE752FCBF9}" type="parTrans" cxnId="{06BB9E1B-EBCE-4654-A42B-B5F3862AAB3B}">
      <dgm:prSet/>
      <dgm:spPr/>
      <dgm:t>
        <a:bodyPr/>
        <a:lstStyle/>
        <a:p>
          <a:endParaRPr lang="en-US"/>
        </a:p>
      </dgm:t>
    </dgm:pt>
    <dgm:pt modelId="{3F91E5DE-2E50-4D26-A7F6-D4B7D8897E6E}" type="sibTrans" cxnId="{06BB9E1B-EBCE-4654-A42B-B5F3862AAB3B}">
      <dgm:prSet/>
      <dgm:spPr/>
      <dgm:t>
        <a:bodyPr/>
        <a:lstStyle/>
        <a:p>
          <a:endParaRPr lang="en-US"/>
        </a:p>
      </dgm:t>
    </dgm:pt>
    <dgm:pt modelId="{4B826E4B-6A3A-42F2-B162-880B4C3F2468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Created count of landing outcomes</a:t>
          </a:r>
        </a:p>
      </dgm:t>
    </dgm:pt>
    <dgm:pt modelId="{CB0CC651-9188-4D11-AC12-4E08850D2F3D}" type="parTrans" cxnId="{582A5E56-5A3B-402E-8272-0451897C18FB}">
      <dgm:prSet/>
      <dgm:spPr/>
      <dgm:t>
        <a:bodyPr/>
        <a:lstStyle/>
        <a:p>
          <a:endParaRPr lang="en-US"/>
        </a:p>
      </dgm:t>
    </dgm:pt>
    <dgm:pt modelId="{6DCD5FE6-7FDC-4408-8CA4-EAC8144E106D}" type="sibTrans" cxnId="{582A5E56-5A3B-402E-8272-0451897C18FB}">
      <dgm:prSet/>
      <dgm:spPr/>
      <dgm:t>
        <a:bodyPr/>
        <a:lstStyle/>
        <a:p>
          <a:endParaRPr lang="en-US"/>
        </a:p>
      </dgm:t>
    </dgm:pt>
    <dgm:pt modelId="{767C5C16-D593-4394-9DDC-962A4C3BA798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Created Landing Class label column</a:t>
          </a:r>
        </a:p>
      </dgm:t>
    </dgm:pt>
    <dgm:pt modelId="{3535FACC-3A55-49E8-B649-12CE499FFB8D}" type="parTrans" cxnId="{D2BEA7EA-5EC3-4A26-B41B-E8C73E049A1D}">
      <dgm:prSet/>
      <dgm:spPr/>
      <dgm:t>
        <a:bodyPr/>
        <a:lstStyle/>
        <a:p>
          <a:endParaRPr lang="en-US"/>
        </a:p>
      </dgm:t>
    </dgm:pt>
    <dgm:pt modelId="{F32ECB98-83C1-4D56-A203-C0CDE6ED4EBD}" type="sibTrans" cxnId="{D2BEA7EA-5EC3-4A26-B41B-E8C73E049A1D}">
      <dgm:prSet/>
      <dgm:spPr/>
      <dgm:t>
        <a:bodyPr/>
        <a:lstStyle/>
        <a:p>
          <a:endParaRPr lang="en-US"/>
        </a:p>
      </dgm:t>
    </dgm:pt>
    <dgm:pt modelId="{ECC8DC7E-710A-416E-B335-9485BB893425}" type="pres">
      <dgm:prSet presAssocID="{ABE115F9-E715-44AB-90C9-33FD3F4D1FA0}" presName="outerComposite" presStyleCnt="0">
        <dgm:presLayoutVars>
          <dgm:chMax val="5"/>
          <dgm:dir/>
          <dgm:resizeHandles val="exact"/>
        </dgm:presLayoutVars>
      </dgm:prSet>
      <dgm:spPr/>
    </dgm:pt>
    <dgm:pt modelId="{984F9A74-5D4C-4A40-973B-882C32DFDFDE}" type="pres">
      <dgm:prSet presAssocID="{ABE115F9-E715-44AB-90C9-33FD3F4D1FA0}" presName="dummyMaxCanvas" presStyleCnt="0">
        <dgm:presLayoutVars/>
      </dgm:prSet>
      <dgm:spPr/>
    </dgm:pt>
    <dgm:pt modelId="{8D3799D3-9E76-4454-B95E-1F9A4EE1FBC8}" type="pres">
      <dgm:prSet presAssocID="{ABE115F9-E715-44AB-90C9-33FD3F4D1FA0}" presName="FiveNodes_1" presStyleLbl="node1" presStyleIdx="0" presStyleCnt="5">
        <dgm:presLayoutVars>
          <dgm:bulletEnabled val="1"/>
        </dgm:presLayoutVars>
      </dgm:prSet>
      <dgm:spPr/>
    </dgm:pt>
    <dgm:pt modelId="{201645EC-BB27-49A1-A335-3DA395CF62A5}" type="pres">
      <dgm:prSet presAssocID="{ABE115F9-E715-44AB-90C9-33FD3F4D1FA0}" presName="FiveNodes_2" presStyleLbl="node1" presStyleIdx="1" presStyleCnt="5">
        <dgm:presLayoutVars>
          <dgm:bulletEnabled val="1"/>
        </dgm:presLayoutVars>
      </dgm:prSet>
      <dgm:spPr/>
    </dgm:pt>
    <dgm:pt modelId="{524E85D7-0AD2-4524-8CA4-74BD09E7C942}" type="pres">
      <dgm:prSet presAssocID="{ABE115F9-E715-44AB-90C9-33FD3F4D1FA0}" presName="FiveNodes_3" presStyleLbl="node1" presStyleIdx="2" presStyleCnt="5">
        <dgm:presLayoutVars>
          <dgm:bulletEnabled val="1"/>
        </dgm:presLayoutVars>
      </dgm:prSet>
      <dgm:spPr/>
    </dgm:pt>
    <dgm:pt modelId="{AA22F497-83ED-487B-BFE2-EAEBCFE8BC91}" type="pres">
      <dgm:prSet presAssocID="{ABE115F9-E715-44AB-90C9-33FD3F4D1FA0}" presName="FiveNodes_4" presStyleLbl="node1" presStyleIdx="3" presStyleCnt="5">
        <dgm:presLayoutVars>
          <dgm:bulletEnabled val="1"/>
        </dgm:presLayoutVars>
      </dgm:prSet>
      <dgm:spPr/>
    </dgm:pt>
    <dgm:pt modelId="{C9FAB7B5-FCB2-464D-A7CB-178E07C7E8A9}" type="pres">
      <dgm:prSet presAssocID="{ABE115F9-E715-44AB-90C9-33FD3F4D1FA0}" presName="FiveNodes_5" presStyleLbl="node1" presStyleIdx="4" presStyleCnt="5">
        <dgm:presLayoutVars>
          <dgm:bulletEnabled val="1"/>
        </dgm:presLayoutVars>
      </dgm:prSet>
      <dgm:spPr/>
    </dgm:pt>
    <dgm:pt modelId="{884F1C2A-975B-4270-8499-CF12683B6E1C}" type="pres">
      <dgm:prSet presAssocID="{ABE115F9-E715-44AB-90C9-33FD3F4D1FA0}" presName="FiveConn_1-2" presStyleLbl="fgAccFollowNode1" presStyleIdx="0" presStyleCnt="4">
        <dgm:presLayoutVars>
          <dgm:bulletEnabled val="1"/>
        </dgm:presLayoutVars>
      </dgm:prSet>
      <dgm:spPr/>
    </dgm:pt>
    <dgm:pt modelId="{347723BE-7364-4CA7-B8BF-40C47BA6669F}" type="pres">
      <dgm:prSet presAssocID="{ABE115F9-E715-44AB-90C9-33FD3F4D1FA0}" presName="FiveConn_2-3" presStyleLbl="fgAccFollowNode1" presStyleIdx="1" presStyleCnt="4">
        <dgm:presLayoutVars>
          <dgm:bulletEnabled val="1"/>
        </dgm:presLayoutVars>
      </dgm:prSet>
      <dgm:spPr/>
    </dgm:pt>
    <dgm:pt modelId="{8333C546-EA31-46EC-9A83-C3270D3351E4}" type="pres">
      <dgm:prSet presAssocID="{ABE115F9-E715-44AB-90C9-33FD3F4D1FA0}" presName="FiveConn_3-4" presStyleLbl="fgAccFollowNode1" presStyleIdx="2" presStyleCnt="4">
        <dgm:presLayoutVars>
          <dgm:bulletEnabled val="1"/>
        </dgm:presLayoutVars>
      </dgm:prSet>
      <dgm:spPr/>
    </dgm:pt>
    <dgm:pt modelId="{B7119C77-B208-4791-8C58-2118A67FBC83}" type="pres">
      <dgm:prSet presAssocID="{ABE115F9-E715-44AB-90C9-33FD3F4D1FA0}" presName="FiveConn_4-5" presStyleLbl="fgAccFollowNode1" presStyleIdx="3" presStyleCnt="4">
        <dgm:presLayoutVars>
          <dgm:bulletEnabled val="1"/>
        </dgm:presLayoutVars>
      </dgm:prSet>
      <dgm:spPr/>
    </dgm:pt>
    <dgm:pt modelId="{847DD1C7-337F-495E-A92E-CE525447EE35}" type="pres">
      <dgm:prSet presAssocID="{ABE115F9-E715-44AB-90C9-33FD3F4D1FA0}" presName="FiveNodes_1_text" presStyleLbl="node1" presStyleIdx="4" presStyleCnt="5">
        <dgm:presLayoutVars>
          <dgm:bulletEnabled val="1"/>
        </dgm:presLayoutVars>
      </dgm:prSet>
      <dgm:spPr/>
    </dgm:pt>
    <dgm:pt modelId="{EA5D523C-EC51-4574-A3EB-4B0A6AB6C2BD}" type="pres">
      <dgm:prSet presAssocID="{ABE115F9-E715-44AB-90C9-33FD3F4D1FA0}" presName="FiveNodes_2_text" presStyleLbl="node1" presStyleIdx="4" presStyleCnt="5">
        <dgm:presLayoutVars>
          <dgm:bulletEnabled val="1"/>
        </dgm:presLayoutVars>
      </dgm:prSet>
      <dgm:spPr/>
    </dgm:pt>
    <dgm:pt modelId="{AB0C3B51-F8DB-4E05-8F49-956455AA39E4}" type="pres">
      <dgm:prSet presAssocID="{ABE115F9-E715-44AB-90C9-33FD3F4D1FA0}" presName="FiveNodes_3_text" presStyleLbl="node1" presStyleIdx="4" presStyleCnt="5">
        <dgm:presLayoutVars>
          <dgm:bulletEnabled val="1"/>
        </dgm:presLayoutVars>
      </dgm:prSet>
      <dgm:spPr/>
    </dgm:pt>
    <dgm:pt modelId="{C49720D5-C524-4548-9B84-DDCD0D708B28}" type="pres">
      <dgm:prSet presAssocID="{ABE115F9-E715-44AB-90C9-33FD3F4D1FA0}" presName="FiveNodes_4_text" presStyleLbl="node1" presStyleIdx="4" presStyleCnt="5">
        <dgm:presLayoutVars>
          <dgm:bulletEnabled val="1"/>
        </dgm:presLayoutVars>
      </dgm:prSet>
      <dgm:spPr/>
    </dgm:pt>
    <dgm:pt modelId="{D5935770-ABFC-4447-80A5-28272CF8743C}" type="pres">
      <dgm:prSet presAssocID="{ABE115F9-E715-44AB-90C9-33FD3F4D1FA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4E3F50D-9892-49D4-B8ED-B6A79574EDA3}" type="presOf" srcId="{4B826E4B-6A3A-42F2-B162-880B4C3F2468}" destId="{AA22F497-83ED-487B-BFE2-EAEBCFE8BC91}" srcOrd="0" destOrd="0" presId="urn:microsoft.com/office/officeart/2005/8/layout/vProcess5"/>
    <dgm:cxn modelId="{6A1AB90F-3748-4917-A5C0-1552EFEC281C}" type="presOf" srcId="{3F91E5DE-2E50-4D26-A7F6-D4B7D8897E6E}" destId="{8333C546-EA31-46EC-9A83-C3270D3351E4}" srcOrd="0" destOrd="0" presId="urn:microsoft.com/office/officeart/2005/8/layout/vProcess5"/>
    <dgm:cxn modelId="{50322A18-52FC-4B2D-AB7C-09F1EA6A67E4}" type="presOf" srcId="{B4003F48-5FFC-457D-BECC-9574088FC37C}" destId="{884F1C2A-975B-4270-8499-CF12683B6E1C}" srcOrd="0" destOrd="0" presId="urn:microsoft.com/office/officeart/2005/8/layout/vProcess5"/>
    <dgm:cxn modelId="{06BB9E1B-EBCE-4654-A42B-B5F3862AAB3B}" srcId="{ABE115F9-E715-44AB-90C9-33FD3F4D1FA0}" destId="{B97D955E-9555-4C61-B275-4576D91342F7}" srcOrd="2" destOrd="0" parTransId="{9ADF1CAB-8CAB-4DD1-A610-86CE752FCBF9}" sibTransId="{3F91E5DE-2E50-4D26-A7F6-D4B7D8897E6E}"/>
    <dgm:cxn modelId="{C715ED1F-439C-4BD6-B34C-006231016731}" srcId="{ABE115F9-E715-44AB-90C9-33FD3F4D1FA0}" destId="{6D49F006-58D5-4EF6-985B-7D09301543D0}" srcOrd="1" destOrd="0" parTransId="{126A6F8D-3A5B-4D32-A702-1B13B8A0C74A}" sibTransId="{4F64A3AD-5BB0-4537-B98B-1093713EFC93}"/>
    <dgm:cxn modelId="{FCFD6B29-5722-4634-BD9A-2334E049F039}" type="presOf" srcId="{767C5C16-D593-4394-9DDC-962A4C3BA798}" destId="{C9FAB7B5-FCB2-464D-A7CB-178E07C7E8A9}" srcOrd="0" destOrd="0" presId="urn:microsoft.com/office/officeart/2005/8/layout/vProcess5"/>
    <dgm:cxn modelId="{F214662E-F518-4A95-BD6C-7B6A9540FB6D}" type="presOf" srcId="{4B826E4B-6A3A-42F2-B162-880B4C3F2468}" destId="{C49720D5-C524-4548-9B84-DDCD0D708B28}" srcOrd="1" destOrd="0" presId="urn:microsoft.com/office/officeart/2005/8/layout/vProcess5"/>
    <dgm:cxn modelId="{A7205036-1CE5-4878-A41F-0A13AB8C2863}" type="presOf" srcId="{767C5C16-D593-4394-9DDC-962A4C3BA798}" destId="{D5935770-ABFC-4447-80A5-28272CF8743C}" srcOrd="1" destOrd="0" presId="urn:microsoft.com/office/officeart/2005/8/layout/vProcess5"/>
    <dgm:cxn modelId="{9F999F69-338E-450A-9B7C-2FA6B0FB22EC}" type="presOf" srcId="{6458005C-66BF-48F9-A5AC-A9874DFD1267}" destId="{847DD1C7-337F-495E-A92E-CE525447EE35}" srcOrd="1" destOrd="0" presId="urn:microsoft.com/office/officeart/2005/8/layout/vProcess5"/>
    <dgm:cxn modelId="{582A5E56-5A3B-402E-8272-0451897C18FB}" srcId="{ABE115F9-E715-44AB-90C9-33FD3F4D1FA0}" destId="{4B826E4B-6A3A-42F2-B162-880B4C3F2468}" srcOrd="3" destOrd="0" parTransId="{CB0CC651-9188-4D11-AC12-4E08850D2F3D}" sibTransId="{6DCD5FE6-7FDC-4408-8CA4-EAC8144E106D}"/>
    <dgm:cxn modelId="{A7CBD07A-FA5B-4A33-88E6-53F8E2C4AAA6}" srcId="{ABE115F9-E715-44AB-90C9-33FD3F4D1FA0}" destId="{6458005C-66BF-48F9-A5AC-A9874DFD1267}" srcOrd="0" destOrd="0" parTransId="{75BBE5BC-B259-423B-A895-B77D5A628036}" sibTransId="{B4003F48-5FFC-457D-BECC-9574088FC37C}"/>
    <dgm:cxn modelId="{126E1882-18DB-4881-A322-2A665FD68328}" type="presOf" srcId="{ABE115F9-E715-44AB-90C9-33FD3F4D1FA0}" destId="{ECC8DC7E-710A-416E-B335-9485BB893425}" srcOrd="0" destOrd="0" presId="urn:microsoft.com/office/officeart/2005/8/layout/vProcess5"/>
    <dgm:cxn modelId="{D38AE789-00DC-4C3E-B34F-FD1F44B0F2B5}" type="presOf" srcId="{B97D955E-9555-4C61-B275-4576D91342F7}" destId="{AB0C3B51-F8DB-4E05-8F49-956455AA39E4}" srcOrd="1" destOrd="0" presId="urn:microsoft.com/office/officeart/2005/8/layout/vProcess5"/>
    <dgm:cxn modelId="{11D51891-B61E-4738-87A3-75A9DA4F7BEC}" type="presOf" srcId="{6DCD5FE6-7FDC-4408-8CA4-EAC8144E106D}" destId="{B7119C77-B208-4791-8C58-2118A67FBC83}" srcOrd="0" destOrd="0" presId="urn:microsoft.com/office/officeart/2005/8/layout/vProcess5"/>
    <dgm:cxn modelId="{B65137CF-9DA7-48BC-964C-0AD359D045D6}" type="presOf" srcId="{B97D955E-9555-4C61-B275-4576D91342F7}" destId="{524E85D7-0AD2-4524-8CA4-74BD09E7C942}" srcOrd="0" destOrd="0" presId="urn:microsoft.com/office/officeart/2005/8/layout/vProcess5"/>
    <dgm:cxn modelId="{CDFD6CD0-F37F-4E5E-836F-4251BB88C313}" type="presOf" srcId="{6D49F006-58D5-4EF6-985B-7D09301543D0}" destId="{EA5D523C-EC51-4574-A3EB-4B0A6AB6C2BD}" srcOrd="1" destOrd="0" presId="urn:microsoft.com/office/officeart/2005/8/layout/vProcess5"/>
    <dgm:cxn modelId="{ED54EEDC-1003-403B-885C-CD55FA240F07}" type="presOf" srcId="{6458005C-66BF-48F9-A5AC-A9874DFD1267}" destId="{8D3799D3-9E76-4454-B95E-1F9A4EE1FBC8}" srcOrd="0" destOrd="0" presId="urn:microsoft.com/office/officeart/2005/8/layout/vProcess5"/>
    <dgm:cxn modelId="{D2BEA7EA-5EC3-4A26-B41B-E8C73E049A1D}" srcId="{ABE115F9-E715-44AB-90C9-33FD3F4D1FA0}" destId="{767C5C16-D593-4394-9DDC-962A4C3BA798}" srcOrd="4" destOrd="0" parTransId="{3535FACC-3A55-49E8-B649-12CE499FFB8D}" sibTransId="{F32ECB98-83C1-4D56-A203-C0CDE6ED4EBD}"/>
    <dgm:cxn modelId="{A35D6DF6-9B29-4326-B07E-9E28F6664CA0}" type="presOf" srcId="{6D49F006-58D5-4EF6-985B-7D09301543D0}" destId="{201645EC-BB27-49A1-A335-3DA395CF62A5}" srcOrd="0" destOrd="0" presId="urn:microsoft.com/office/officeart/2005/8/layout/vProcess5"/>
    <dgm:cxn modelId="{B871F9FC-D0A2-41F6-8C74-94CF20976083}" type="presOf" srcId="{4F64A3AD-5BB0-4537-B98B-1093713EFC93}" destId="{347723BE-7364-4CA7-B8BF-40C47BA6669F}" srcOrd="0" destOrd="0" presId="urn:microsoft.com/office/officeart/2005/8/layout/vProcess5"/>
    <dgm:cxn modelId="{6055E108-73C4-4780-9B4F-51F5160C56D8}" type="presParOf" srcId="{ECC8DC7E-710A-416E-B335-9485BB893425}" destId="{984F9A74-5D4C-4A40-973B-882C32DFDFDE}" srcOrd="0" destOrd="0" presId="urn:microsoft.com/office/officeart/2005/8/layout/vProcess5"/>
    <dgm:cxn modelId="{47A54908-7F4F-4272-99F6-743A6EB1B43D}" type="presParOf" srcId="{ECC8DC7E-710A-416E-B335-9485BB893425}" destId="{8D3799D3-9E76-4454-B95E-1F9A4EE1FBC8}" srcOrd="1" destOrd="0" presId="urn:microsoft.com/office/officeart/2005/8/layout/vProcess5"/>
    <dgm:cxn modelId="{17EBA466-3CBC-4AAD-9766-4708300A3A43}" type="presParOf" srcId="{ECC8DC7E-710A-416E-B335-9485BB893425}" destId="{201645EC-BB27-49A1-A335-3DA395CF62A5}" srcOrd="2" destOrd="0" presId="urn:microsoft.com/office/officeart/2005/8/layout/vProcess5"/>
    <dgm:cxn modelId="{EC301EB4-BAC4-42C6-9EDF-76508DE6F924}" type="presParOf" srcId="{ECC8DC7E-710A-416E-B335-9485BB893425}" destId="{524E85D7-0AD2-4524-8CA4-74BD09E7C942}" srcOrd="3" destOrd="0" presId="urn:microsoft.com/office/officeart/2005/8/layout/vProcess5"/>
    <dgm:cxn modelId="{2632450E-FDEB-44D5-929E-77EEC4EF33F0}" type="presParOf" srcId="{ECC8DC7E-710A-416E-B335-9485BB893425}" destId="{AA22F497-83ED-487B-BFE2-EAEBCFE8BC91}" srcOrd="4" destOrd="0" presId="urn:microsoft.com/office/officeart/2005/8/layout/vProcess5"/>
    <dgm:cxn modelId="{196B933A-C14D-4927-A75C-396D42A97B35}" type="presParOf" srcId="{ECC8DC7E-710A-416E-B335-9485BB893425}" destId="{C9FAB7B5-FCB2-464D-A7CB-178E07C7E8A9}" srcOrd="5" destOrd="0" presId="urn:microsoft.com/office/officeart/2005/8/layout/vProcess5"/>
    <dgm:cxn modelId="{024B2E16-A0C2-4146-9F3C-A40B4CAD2BEF}" type="presParOf" srcId="{ECC8DC7E-710A-416E-B335-9485BB893425}" destId="{884F1C2A-975B-4270-8499-CF12683B6E1C}" srcOrd="6" destOrd="0" presId="urn:microsoft.com/office/officeart/2005/8/layout/vProcess5"/>
    <dgm:cxn modelId="{757D0DC9-446D-4586-87F0-5DA5919B56EB}" type="presParOf" srcId="{ECC8DC7E-710A-416E-B335-9485BB893425}" destId="{347723BE-7364-4CA7-B8BF-40C47BA6669F}" srcOrd="7" destOrd="0" presId="urn:microsoft.com/office/officeart/2005/8/layout/vProcess5"/>
    <dgm:cxn modelId="{E1197B97-3083-437A-8109-0708130F8066}" type="presParOf" srcId="{ECC8DC7E-710A-416E-B335-9485BB893425}" destId="{8333C546-EA31-46EC-9A83-C3270D3351E4}" srcOrd="8" destOrd="0" presId="urn:microsoft.com/office/officeart/2005/8/layout/vProcess5"/>
    <dgm:cxn modelId="{D782FCBF-1D4D-4A5A-8B71-FAF5CD5232F8}" type="presParOf" srcId="{ECC8DC7E-710A-416E-B335-9485BB893425}" destId="{B7119C77-B208-4791-8C58-2118A67FBC83}" srcOrd="9" destOrd="0" presId="urn:microsoft.com/office/officeart/2005/8/layout/vProcess5"/>
    <dgm:cxn modelId="{9C5F8784-0C85-4870-A995-0D840A4DD82F}" type="presParOf" srcId="{ECC8DC7E-710A-416E-B335-9485BB893425}" destId="{847DD1C7-337F-495E-A92E-CE525447EE35}" srcOrd="10" destOrd="0" presId="urn:microsoft.com/office/officeart/2005/8/layout/vProcess5"/>
    <dgm:cxn modelId="{C3BFE6DF-57F1-4538-B31E-2EF985CB4D5A}" type="presParOf" srcId="{ECC8DC7E-710A-416E-B335-9485BB893425}" destId="{EA5D523C-EC51-4574-A3EB-4B0A6AB6C2BD}" srcOrd="11" destOrd="0" presId="urn:microsoft.com/office/officeart/2005/8/layout/vProcess5"/>
    <dgm:cxn modelId="{1A9E8884-8B25-4C97-8387-DD59666374F6}" type="presParOf" srcId="{ECC8DC7E-710A-416E-B335-9485BB893425}" destId="{AB0C3B51-F8DB-4E05-8F49-956455AA39E4}" srcOrd="12" destOrd="0" presId="urn:microsoft.com/office/officeart/2005/8/layout/vProcess5"/>
    <dgm:cxn modelId="{6F38D977-38F5-441F-B8E5-F73FA2CD4613}" type="presParOf" srcId="{ECC8DC7E-710A-416E-B335-9485BB893425}" destId="{C49720D5-C524-4548-9B84-DDCD0D708B28}" srcOrd="13" destOrd="0" presId="urn:microsoft.com/office/officeart/2005/8/layout/vProcess5"/>
    <dgm:cxn modelId="{2FEAA3A6-C1AA-456C-8E5B-A8329BD61678}" type="presParOf" srcId="{ECC8DC7E-710A-416E-B335-9485BB893425}" destId="{D5935770-ABFC-4447-80A5-28272CF8743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D914DB-C766-44BF-915F-84E8A7DD46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6BF3C9-CD1C-41E0-9DC7-44F119D5CF23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Data Wrangling samples</a:t>
          </a:r>
        </a:p>
      </dgm:t>
    </dgm:pt>
    <dgm:pt modelId="{CBE24BAE-8C28-4D40-AA41-A2AAAC06C6BB}" type="parTrans" cxnId="{9B0AD6D4-6B9F-4AEA-B346-06B8F3CA37E9}">
      <dgm:prSet/>
      <dgm:spPr/>
      <dgm:t>
        <a:bodyPr/>
        <a:lstStyle/>
        <a:p>
          <a:endParaRPr lang="en-US"/>
        </a:p>
      </dgm:t>
    </dgm:pt>
    <dgm:pt modelId="{2AE12ECC-9B82-4914-8F21-D0A404EFFB64}" type="sibTrans" cxnId="{9B0AD6D4-6B9F-4AEA-B346-06B8F3CA37E9}">
      <dgm:prSet/>
      <dgm:spPr/>
      <dgm:t>
        <a:bodyPr/>
        <a:lstStyle/>
        <a:p>
          <a:endParaRPr lang="en-US"/>
        </a:p>
      </dgm:t>
    </dgm:pt>
    <dgm:pt modelId="{BC334BD3-D60B-4CC5-866C-063E082AD1D6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Notebook: </a:t>
          </a:r>
          <a:r>
            <a:rPr lang="en-US" dirty="0">
              <a:solidFill>
                <a:schemeClr val="bg1"/>
              </a:solidFill>
              <a:latin typeface="Abadi" panose="020B0604020104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https://github.com/Blu-LeBlanc/IBM-Data-Science-Labs/blob/main/SpaceX_Data%20Wrangling.ipynb</a:t>
          </a:r>
          <a:endParaRPr lang="en-US" dirty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006E60DF-12C7-4B46-95EC-74308A852C6C}" type="parTrans" cxnId="{7BEC3034-A324-49EE-9A45-A4388A1FAAF9}">
      <dgm:prSet/>
      <dgm:spPr/>
      <dgm:t>
        <a:bodyPr/>
        <a:lstStyle/>
        <a:p>
          <a:endParaRPr lang="en-US"/>
        </a:p>
      </dgm:t>
    </dgm:pt>
    <dgm:pt modelId="{42DC8B1B-45C3-4A78-A560-0979427C1DE3}" type="sibTrans" cxnId="{7BEC3034-A324-49EE-9A45-A4388A1FAAF9}">
      <dgm:prSet/>
      <dgm:spPr/>
      <dgm:t>
        <a:bodyPr/>
        <a:lstStyle/>
        <a:p>
          <a:endParaRPr lang="en-US"/>
        </a:p>
      </dgm:t>
    </dgm:pt>
    <dgm:pt modelId="{EC6033AD-0820-4F68-A4F7-1B9E504E8D9B}" type="pres">
      <dgm:prSet presAssocID="{72D914DB-C766-44BF-915F-84E8A7DD46E7}" presName="linear" presStyleCnt="0">
        <dgm:presLayoutVars>
          <dgm:animLvl val="lvl"/>
          <dgm:resizeHandles val="exact"/>
        </dgm:presLayoutVars>
      </dgm:prSet>
      <dgm:spPr/>
    </dgm:pt>
    <dgm:pt modelId="{0C1B0D95-EF6A-43BB-BB9A-A575E6AD8B9D}" type="pres">
      <dgm:prSet presAssocID="{AB6BF3C9-CD1C-41E0-9DC7-44F119D5CF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2EABDA2-73B4-46E0-A400-53D57C7D201D}" type="pres">
      <dgm:prSet presAssocID="{2AE12ECC-9B82-4914-8F21-D0A404EFFB64}" presName="spacer" presStyleCnt="0"/>
      <dgm:spPr/>
    </dgm:pt>
    <dgm:pt modelId="{45037B36-D5AD-41A0-8A8E-8207C8D3773D}" type="pres">
      <dgm:prSet presAssocID="{BC334BD3-D60B-4CC5-866C-063E082AD1D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BEC3034-A324-49EE-9A45-A4388A1FAAF9}" srcId="{72D914DB-C766-44BF-915F-84E8A7DD46E7}" destId="{BC334BD3-D60B-4CC5-866C-063E082AD1D6}" srcOrd="1" destOrd="0" parTransId="{006E60DF-12C7-4B46-95EC-74308A852C6C}" sibTransId="{42DC8B1B-45C3-4A78-A560-0979427C1DE3}"/>
    <dgm:cxn modelId="{B4B75373-99B7-45F9-A10A-A22CBB55A157}" type="presOf" srcId="{BC334BD3-D60B-4CC5-866C-063E082AD1D6}" destId="{45037B36-D5AD-41A0-8A8E-8207C8D3773D}" srcOrd="0" destOrd="0" presId="urn:microsoft.com/office/officeart/2005/8/layout/vList2"/>
    <dgm:cxn modelId="{DB7D1AA3-4FF4-4C6B-8087-2FED9D1CF9A9}" type="presOf" srcId="{AB6BF3C9-CD1C-41E0-9DC7-44F119D5CF23}" destId="{0C1B0D95-EF6A-43BB-BB9A-A575E6AD8B9D}" srcOrd="0" destOrd="0" presId="urn:microsoft.com/office/officeart/2005/8/layout/vList2"/>
    <dgm:cxn modelId="{C12B10BB-F67F-4BCC-8557-13B466ECC0E3}" type="presOf" srcId="{72D914DB-C766-44BF-915F-84E8A7DD46E7}" destId="{EC6033AD-0820-4F68-A4F7-1B9E504E8D9B}" srcOrd="0" destOrd="0" presId="urn:microsoft.com/office/officeart/2005/8/layout/vList2"/>
    <dgm:cxn modelId="{9B0AD6D4-6B9F-4AEA-B346-06B8F3CA37E9}" srcId="{72D914DB-C766-44BF-915F-84E8A7DD46E7}" destId="{AB6BF3C9-CD1C-41E0-9DC7-44F119D5CF23}" srcOrd="0" destOrd="0" parTransId="{CBE24BAE-8C28-4D40-AA41-A2AAAC06C6BB}" sibTransId="{2AE12ECC-9B82-4914-8F21-D0A404EFFB64}"/>
    <dgm:cxn modelId="{A383A323-CF06-4950-AA15-54ECC51F8FD0}" type="presParOf" srcId="{EC6033AD-0820-4F68-A4F7-1B9E504E8D9B}" destId="{0C1B0D95-EF6A-43BB-BB9A-A575E6AD8B9D}" srcOrd="0" destOrd="0" presId="urn:microsoft.com/office/officeart/2005/8/layout/vList2"/>
    <dgm:cxn modelId="{16E74F91-FEDF-450D-B8A0-131E06C12533}" type="presParOf" srcId="{EC6033AD-0820-4F68-A4F7-1B9E504E8D9B}" destId="{12EABDA2-73B4-46E0-A400-53D57C7D201D}" srcOrd="1" destOrd="0" presId="urn:microsoft.com/office/officeart/2005/8/layout/vList2"/>
    <dgm:cxn modelId="{C0855CDA-F0E1-4229-97A3-22D0BB0E3453}" type="presParOf" srcId="{EC6033AD-0820-4F68-A4F7-1B9E504E8D9B}" destId="{45037B36-D5AD-41A0-8A8E-8207C8D3773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9275B4-657E-4E6A-BBB0-4F9296B7B17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03C645B-867E-4171-BF74-D7AB6A658621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Libraries: </a:t>
          </a:r>
          <a:r>
            <a:rPr lang="en-US" dirty="0" err="1">
              <a:latin typeface="Abadi" panose="020B0604020104020204" pitchFamily="34" charset="0"/>
            </a:rPr>
            <a:t>pyplot</a:t>
          </a:r>
          <a:r>
            <a:rPr lang="en-US" dirty="0">
              <a:latin typeface="Abadi" panose="020B0604020104020204" pitchFamily="34" charset="0"/>
            </a:rPr>
            <a:t>, seaborn, pandas</a:t>
          </a:r>
        </a:p>
      </dgm:t>
    </dgm:pt>
    <dgm:pt modelId="{C71A1D0F-E08C-4B88-973E-645A27AD15E8}" type="parTrans" cxnId="{96DCF3FA-DC22-4AE7-A8E9-F1FD039228A9}">
      <dgm:prSet/>
      <dgm:spPr/>
      <dgm:t>
        <a:bodyPr/>
        <a:lstStyle/>
        <a:p>
          <a:endParaRPr lang="en-US"/>
        </a:p>
      </dgm:t>
    </dgm:pt>
    <dgm:pt modelId="{BAACB438-705C-4B51-AB92-6E626BA402AE}" type="sibTrans" cxnId="{96DCF3FA-DC22-4AE7-A8E9-F1FD039228A9}">
      <dgm:prSet/>
      <dgm:spPr/>
      <dgm:t>
        <a:bodyPr/>
        <a:lstStyle/>
        <a:p>
          <a:endParaRPr lang="en-US"/>
        </a:p>
      </dgm:t>
    </dgm:pt>
    <dgm:pt modelId="{F6FA4EAA-6965-44F0-8DA6-64D063E16E69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Charts: </a:t>
          </a:r>
        </a:p>
      </dgm:t>
    </dgm:pt>
    <dgm:pt modelId="{C196A799-261A-4461-8E73-98B5F89049A0}" type="parTrans" cxnId="{87643E68-B447-430F-9E75-CE0A3A2CA8F0}">
      <dgm:prSet/>
      <dgm:spPr/>
      <dgm:t>
        <a:bodyPr/>
        <a:lstStyle/>
        <a:p>
          <a:endParaRPr lang="en-US"/>
        </a:p>
      </dgm:t>
    </dgm:pt>
    <dgm:pt modelId="{04B2D960-0531-477D-B29E-3F3EEE0432C2}" type="sibTrans" cxnId="{87643E68-B447-430F-9E75-CE0A3A2CA8F0}">
      <dgm:prSet/>
      <dgm:spPr/>
      <dgm:t>
        <a:bodyPr/>
        <a:lstStyle/>
        <a:p>
          <a:endParaRPr lang="en-US"/>
        </a:p>
      </dgm:t>
    </dgm:pt>
    <dgm:pt modelId="{9C43857D-5CB6-42BC-803A-1135693CB28C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Scatter: </a:t>
          </a:r>
          <a:r>
            <a:rPr lang="en-US" dirty="0" err="1">
              <a:latin typeface="Abadi" panose="020B0604020104020204" pitchFamily="34" charset="0"/>
            </a:rPr>
            <a:t>FlightNumber</a:t>
          </a:r>
          <a:r>
            <a:rPr lang="en-US" dirty="0">
              <a:latin typeface="Abadi" panose="020B0604020104020204" pitchFamily="34" charset="0"/>
            </a:rPr>
            <a:t> vs </a:t>
          </a:r>
          <a:r>
            <a:rPr lang="en-US" dirty="0" err="1">
              <a:latin typeface="Abadi" panose="020B0604020104020204" pitchFamily="34" charset="0"/>
            </a:rPr>
            <a:t>PayloadMass</a:t>
          </a:r>
          <a:r>
            <a:rPr lang="en-US" dirty="0">
              <a:latin typeface="Abadi" panose="020B0604020104020204" pitchFamily="34" charset="0"/>
            </a:rPr>
            <a:t>, </a:t>
          </a:r>
          <a:r>
            <a:rPr lang="en-US" dirty="0" err="1">
              <a:latin typeface="Abadi" panose="020B0604020104020204" pitchFamily="34" charset="0"/>
            </a:rPr>
            <a:t>FlightNumber</a:t>
          </a:r>
          <a:r>
            <a:rPr lang="en-US" dirty="0">
              <a:latin typeface="Abadi" panose="020B0604020104020204" pitchFamily="34" charset="0"/>
            </a:rPr>
            <a:t> vs </a:t>
          </a:r>
          <a:r>
            <a:rPr lang="en-US" dirty="0" err="1">
              <a:latin typeface="Abadi" panose="020B0604020104020204" pitchFamily="34" charset="0"/>
            </a:rPr>
            <a:t>LaunchSite</a:t>
          </a:r>
          <a:r>
            <a:rPr lang="en-US" dirty="0">
              <a:latin typeface="Abadi" panose="020B0604020104020204" pitchFamily="34" charset="0"/>
            </a:rPr>
            <a:t>, </a:t>
          </a:r>
          <a:r>
            <a:rPr lang="en-US" dirty="0" err="1">
              <a:latin typeface="Abadi" panose="020B0604020104020204" pitchFamily="34" charset="0"/>
            </a:rPr>
            <a:t>PayloadMass</a:t>
          </a:r>
          <a:r>
            <a:rPr lang="en-US" dirty="0">
              <a:latin typeface="Abadi" panose="020B0604020104020204" pitchFamily="34" charset="0"/>
            </a:rPr>
            <a:t> vs </a:t>
          </a:r>
          <a:r>
            <a:rPr lang="en-US" dirty="0" err="1">
              <a:latin typeface="Abadi" panose="020B0604020104020204" pitchFamily="34" charset="0"/>
            </a:rPr>
            <a:t>LaunchSite</a:t>
          </a:r>
          <a:r>
            <a:rPr lang="en-US" dirty="0">
              <a:latin typeface="Abadi" panose="020B0604020104020204" pitchFamily="34" charset="0"/>
            </a:rPr>
            <a:t>, </a:t>
          </a:r>
          <a:r>
            <a:rPr lang="en-US" dirty="0" err="1">
              <a:latin typeface="Abadi" panose="020B0604020104020204" pitchFamily="34" charset="0"/>
            </a:rPr>
            <a:t>FlightNumber</a:t>
          </a:r>
          <a:r>
            <a:rPr lang="en-US" dirty="0">
              <a:latin typeface="Abadi" panose="020B0604020104020204" pitchFamily="34" charset="0"/>
            </a:rPr>
            <a:t> vs Orbit, </a:t>
          </a:r>
          <a:r>
            <a:rPr lang="en-US" dirty="0" err="1">
              <a:latin typeface="Abadi" panose="020B0604020104020204" pitchFamily="34" charset="0"/>
            </a:rPr>
            <a:t>PayloadMass</a:t>
          </a:r>
          <a:r>
            <a:rPr lang="en-US" dirty="0">
              <a:latin typeface="Abadi" panose="020B0604020104020204" pitchFamily="34" charset="0"/>
            </a:rPr>
            <a:t> vs Orbit</a:t>
          </a:r>
        </a:p>
      </dgm:t>
    </dgm:pt>
    <dgm:pt modelId="{EAB69DC1-92BE-42B7-AD51-7D347F7F25B0}" type="parTrans" cxnId="{3C44A4D5-2EF1-46BF-A7CE-24AB39F32AB5}">
      <dgm:prSet/>
      <dgm:spPr/>
      <dgm:t>
        <a:bodyPr/>
        <a:lstStyle/>
        <a:p>
          <a:endParaRPr lang="en-US"/>
        </a:p>
      </dgm:t>
    </dgm:pt>
    <dgm:pt modelId="{EC6083B9-3751-4423-92F8-AFA56C5FDE4F}" type="sibTrans" cxnId="{3C44A4D5-2EF1-46BF-A7CE-24AB39F32AB5}">
      <dgm:prSet/>
      <dgm:spPr/>
      <dgm:t>
        <a:bodyPr/>
        <a:lstStyle/>
        <a:p>
          <a:endParaRPr lang="en-US"/>
        </a:p>
      </dgm:t>
    </dgm:pt>
    <dgm:pt modelId="{A651DE4E-A638-4BF8-ABF7-54357D31CFE2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Bar: Success Rate of Orbit Type</a:t>
          </a:r>
        </a:p>
      </dgm:t>
    </dgm:pt>
    <dgm:pt modelId="{C8C5BA05-0E33-4B8A-A09B-DDEB0371301C}" type="parTrans" cxnId="{BF503A43-6D3F-466C-B5D4-99579ACFE631}">
      <dgm:prSet/>
      <dgm:spPr/>
      <dgm:t>
        <a:bodyPr/>
        <a:lstStyle/>
        <a:p>
          <a:endParaRPr lang="en-US"/>
        </a:p>
      </dgm:t>
    </dgm:pt>
    <dgm:pt modelId="{EF4D5921-5C8A-46AC-81E4-F2C750C313CC}" type="sibTrans" cxnId="{BF503A43-6D3F-466C-B5D4-99579ACFE631}">
      <dgm:prSet/>
      <dgm:spPr/>
      <dgm:t>
        <a:bodyPr/>
        <a:lstStyle/>
        <a:p>
          <a:endParaRPr lang="en-US"/>
        </a:p>
      </dgm:t>
    </dgm:pt>
    <dgm:pt modelId="{57088C68-6E8D-4CF8-A64C-34B6B43547A4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Line: Launch Success Yearly Trend</a:t>
          </a:r>
        </a:p>
      </dgm:t>
    </dgm:pt>
    <dgm:pt modelId="{AFC6E023-64BE-436B-B1B7-DD4464A4C94B}" type="parTrans" cxnId="{6DC98A77-B79D-48CF-B0C7-33AF0BAEE7CC}">
      <dgm:prSet/>
      <dgm:spPr/>
      <dgm:t>
        <a:bodyPr/>
        <a:lstStyle/>
        <a:p>
          <a:endParaRPr lang="en-US"/>
        </a:p>
      </dgm:t>
    </dgm:pt>
    <dgm:pt modelId="{133BB2EF-8189-4D43-BA43-4027D353C1E9}" type="sibTrans" cxnId="{6DC98A77-B79D-48CF-B0C7-33AF0BAEE7CC}">
      <dgm:prSet/>
      <dgm:spPr/>
      <dgm:t>
        <a:bodyPr/>
        <a:lstStyle/>
        <a:p>
          <a:endParaRPr lang="en-US"/>
        </a:p>
      </dgm:t>
    </dgm:pt>
    <dgm:pt modelId="{C60EB5E0-ACA8-4990-BF22-342B342622AE}">
      <dgm:prSet/>
      <dgm:spPr/>
      <dgm:t>
        <a:bodyPr/>
        <a:lstStyle/>
        <a:p>
          <a:pPr>
            <a:defRPr b="1"/>
          </a:pPr>
          <a:r>
            <a:rPr lang="en-US" dirty="0">
              <a:latin typeface="Abadi" panose="020B0604020104020204" pitchFamily="34" charset="0"/>
            </a:rPr>
            <a:t>Data visualizations used to determine which variables affect success rate. Performed feature selection and encoding</a:t>
          </a:r>
        </a:p>
      </dgm:t>
    </dgm:pt>
    <dgm:pt modelId="{060D486E-A948-4BB1-ADE8-85A12680C8EA}" type="parTrans" cxnId="{D3CC8224-C3D3-420E-91C5-10C999B11E4B}">
      <dgm:prSet/>
      <dgm:spPr/>
      <dgm:t>
        <a:bodyPr/>
        <a:lstStyle/>
        <a:p>
          <a:endParaRPr lang="en-US"/>
        </a:p>
      </dgm:t>
    </dgm:pt>
    <dgm:pt modelId="{EF7F4056-CCB0-425E-B294-C79FFA5FB195}" type="sibTrans" cxnId="{D3CC8224-C3D3-420E-91C5-10C999B11E4B}">
      <dgm:prSet/>
      <dgm:spPr/>
      <dgm:t>
        <a:bodyPr/>
        <a:lstStyle/>
        <a:p>
          <a:endParaRPr lang="en-US"/>
        </a:p>
      </dgm:t>
    </dgm:pt>
    <dgm:pt modelId="{E78B6608-DF7C-4F5A-9D74-1C1549C9BA8A}">
      <dgm:prSet/>
      <dgm:spPr/>
      <dgm:t>
        <a:bodyPr/>
        <a:lstStyle/>
        <a:p>
          <a:pPr>
            <a:defRPr b="1"/>
          </a:pPr>
          <a:r>
            <a:rPr lang="en-US" dirty="0"/>
            <a:t>Notebook: </a:t>
          </a:r>
          <a:r>
            <a:rPr lang="en-US" dirty="0">
              <a:hlinkClick xmlns:r="http://schemas.openxmlformats.org/officeDocument/2006/relationships" r:id="rId1"/>
            </a:rPr>
            <a:t>https://github.com/Blu-LeBlanc/IBM-Data-Science-Labs/blob/main/SpaceX_EDA%20Data%20Viz.ipynb</a:t>
          </a:r>
          <a:endParaRPr lang="en-US" dirty="0"/>
        </a:p>
      </dgm:t>
    </dgm:pt>
    <dgm:pt modelId="{220FB649-E55D-4E4E-A1A4-B5E4E4BE90EB}" type="parTrans" cxnId="{B34B0E7E-AA32-41AF-9B6B-4A1A044A061E}">
      <dgm:prSet/>
      <dgm:spPr/>
      <dgm:t>
        <a:bodyPr/>
        <a:lstStyle/>
        <a:p>
          <a:endParaRPr lang="en-US"/>
        </a:p>
      </dgm:t>
    </dgm:pt>
    <dgm:pt modelId="{2D2505BF-4465-4C7B-B5C8-FE9630B6B443}" type="sibTrans" cxnId="{B34B0E7E-AA32-41AF-9B6B-4A1A044A061E}">
      <dgm:prSet/>
      <dgm:spPr/>
      <dgm:t>
        <a:bodyPr/>
        <a:lstStyle/>
        <a:p>
          <a:endParaRPr lang="en-US"/>
        </a:p>
      </dgm:t>
    </dgm:pt>
    <dgm:pt modelId="{F9449C5F-83FD-4DF2-AC01-EFAC2F6958ED}" type="pres">
      <dgm:prSet presAssocID="{149275B4-657E-4E6A-BBB0-4F9296B7B175}" presName="root" presStyleCnt="0">
        <dgm:presLayoutVars>
          <dgm:dir/>
          <dgm:resizeHandles val="exact"/>
        </dgm:presLayoutVars>
      </dgm:prSet>
      <dgm:spPr/>
    </dgm:pt>
    <dgm:pt modelId="{5C347F4F-190B-4C7A-8BEB-1D0BB0AE4252}" type="pres">
      <dgm:prSet presAssocID="{503C645B-867E-4171-BF74-D7AB6A658621}" presName="compNode" presStyleCnt="0"/>
      <dgm:spPr/>
    </dgm:pt>
    <dgm:pt modelId="{4E47D3CD-49CA-4E9A-8871-7333D94DFA06}" type="pres">
      <dgm:prSet presAssocID="{503C645B-867E-4171-BF74-D7AB6A658621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E49CF1CB-F184-4F13-991B-BB3C084990A5}" type="pres">
      <dgm:prSet presAssocID="{503C645B-867E-4171-BF74-D7AB6A658621}" presName="iconSpace" presStyleCnt="0"/>
      <dgm:spPr/>
    </dgm:pt>
    <dgm:pt modelId="{3E7B17E8-AF55-4378-95A3-5B2C2612D082}" type="pres">
      <dgm:prSet presAssocID="{503C645B-867E-4171-BF74-D7AB6A658621}" presName="parTx" presStyleLbl="revTx" presStyleIdx="0" presStyleCnt="8">
        <dgm:presLayoutVars>
          <dgm:chMax val="0"/>
          <dgm:chPref val="0"/>
        </dgm:presLayoutVars>
      </dgm:prSet>
      <dgm:spPr/>
    </dgm:pt>
    <dgm:pt modelId="{F2E36412-D193-4F60-B95B-CCEFF86B56C4}" type="pres">
      <dgm:prSet presAssocID="{503C645B-867E-4171-BF74-D7AB6A658621}" presName="txSpace" presStyleCnt="0"/>
      <dgm:spPr/>
    </dgm:pt>
    <dgm:pt modelId="{14477EB5-FCB7-4283-9AF9-BA333F071769}" type="pres">
      <dgm:prSet presAssocID="{503C645B-867E-4171-BF74-D7AB6A658621}" presName="desTx" presStyleLbl="revTx" presStyleIdx="1" presStyleCnt="8">
        <dgm:presLayoutVars/>
      </dgm:prSet>
      <dgm:spPr/>
    </dgm:pt>
    <dgm:pt modelId="{2D56F038-A32B-41C4-8FFC-9CBBFE9C177C}" type="pres">
      <dgm:prSet presAssocID="{BAACB438-705C-4B51-AB92-6E626BA402AE}" presName="sibTrans" presStyleCnt="0"/>
      <dgm:spPr/>
    </dgm:pt>
    <dgm:pt modelId="{084794FF-A8EB-4D02-B773-EB3AA89203F3}" type="pres">
      <dgm:prSet presAssocID="{F6FA4EAA-6965-44F0-8DA6-64D063E16E69}" presName="compNode" presStyleCnt="0"/>
      <dgm:spPr/>
    </dgm:pt>
    <dgm:pt modelId="{0C9FA93C-9E22-4896-94A4-55E0654AA378}" type="pres">
      <dgm:prSet presAssocID="{F6FA4EAA-6965-44F0-8DA6-64D063E16E69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F51AEA7-2EC4-4A49-8A08-931DABD72A75}" type="pres">
      <dgm:prSet presAssocID="{F6FA4EAA-6965-44F0-8DA6-64D063E16E69}" presName="iconSpace" presStyleCnt="0"/>
      <dgm:spPr/>
    </dgm:pt>
    <dgm:pt modelId="{424E487B-F159-4162-AFD8-5EC90928808C}" type="pres">
      <dgm:prSet presAssocID="{F6FA4EAA-6965-44F0-8DA6-64D063E16E69}" presName="parTx" presStyleLbl="revTx" presStyleIdx="2" presStyleCnt="8">
        <dgm:presLayoutVars>
          <dgm:chMax val="0"/>
          <dgm:chPref val="0"/>
        </dgm:presLayoutVars>
      </dgm:prSet>
      <dgm:spPr/>
    </dgm:pt>
    <dgm:pt modelId="{0FDDB52B-7F02-449D-BDD8-5E386994993C}" type="pres">
      <dgm:prSet presAssocID="{F6FA4EAA-6965-44F0-8DA6-64D063E16E69}" presName="txSpace" presStyleCnt="0"/>
      <dgm:spPr/>
    </dgm:pt>
    <dgm:pt modelId="{0CD24914-B9A8-4017-8958-0A9043501279}" type="pres">
      <dgm:prSet presAssocID="{F6FA4EAA-6965-44F0-8DA6-64D063E16E69}" presName="desTx" presStyleLbl="revTx" presStyleIdx="3" presStyleCnt="8">
        <dgm:presLayoutVars/>
      </dgm:prSet>
      <dgm:spPr/>
    </dgm:pt>
    <dgm:pt modelId="{0CF5AAF5-03AD-4EF7-AAD6-5C10FE4082F1}" type="pres">
      <dgm:prSet presAssocID="{04B2D960-0531-477D-B29E-3F3EEE0432C2}" presName="sibTrans" presStyleCnt="0"/>
      <dgm:spPr/>
    </dgm:pt>
    <dgm:pt modelId="{BA503621-FEFB-46AA-B099-39B2937D00BF}" type="pres">
      <dgm:prSet presAssocID="{C60EB5E0-ACA8-4990-BF22-342B342622AE}" presName="compNode" presStyleCnt="0"/>
      <dgm:spPr/>
    </dgm:pt>
    <dgm:pt modelId="{368A7257-A68D-46E0-B4EC-6F2946D13F83}" type="pres">
      <dgm:prSet presAssocID="{C60EB5E0-ACA8-4990-BF22-342B342622AE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EBB61AB-FC54-4D7F-86B5-D03326888566}" type="pres">
      <dgm:prSet presAssocID="{C60EB5E0-ACA8-4990-BF22-342B342622AE}" presName="iconSpace" presStyleCnt="0"/>
      <dgm:spPr/>
    </dgm:pt>
    <dgm:pt modelId="{C6FE22CD-033F-4A50-B245-A8046634A45C}" type="pres">
      <dgm:prSet presAssocID="{C60EB5E0-ACA8-4990-BF22-342B342622AE}" presName="parTx" presStyleLbl="revTx" presStyleIdx="4" presStyleCnt="8">
        <dgm:presLayoutVars>
          <dgm:chMax val="0"/>
          <dgm:chPref val="0"/>
        </dgm:presLayoutVars>
      </dgm:prSet>
      <dgm:spPr/>
    </dgm:pt>
    <dgm:pt modelId="{5A4FED9A-776D-46DC-8C97-D0890A14CC95}" type="pres">
      <dgm:prSet presAssocID="{C60EB5E0-ACA8-4990-BF22-342B342622AE}" presName="txSpace" presStyleCnt="0"/>
      <dgm:spPr/>
    </dgm:pt>
    <dgm:pt modelId="{114EDAF4-A66B-43DB-95B2-103365014D94}" type="pres">
      <dgm:prSet presAssocID="{C60EB5E0-ACA8-4990-BF22-342B342622AE}" presName="desTx" presStyleLbl="revTx" presStyleIdx="5" presStyleCnt="8">
        <dgm:presLayoutVars/>
      </dgm:prSet>
      <dgm:spPr/>
    </dgm:pt>
    <dgm:pt modelId="{F8DB3610-A88F-4347-93AF-01C64656177C}" type="pres">
      <dgm:prSet presAssocID="{EF7F4056-CCB0-425E-B294-C79FFA5FB195}" presName="sibTrans" presStyleCnt="0"/>
      <dgm:spPr/>
    </dgm:pt>
    <dgm:pt modelId="{A3BDB8DF-4677-4CF0-8E1E-9275E89A2577}" type="pres">
      <dgm:prSet presAssocID="{E78B6608-DF7C-4F5A-9D74-1C1549C9BA8A}" presName="compNode" presStyleCnt="0"/>
      <dgm:spPr/>
    </dgm:pt>
    <dgm:pt modelId="{FDB099B7-8F3A-4EC2-9A80-6CE6F0A080C9}" type="pres">
      <dgm:prSet presAssocID="{E78B6608-DF7C-4F5A-9D74-1C1549C9BA8A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5145E4DF-6119-4EFE-9F86-CE0AFC281442}" type="pres">
      <dgm:prSet presAssocID="{E78B6608-DF7C-4F5A-9D74-1C1549C9BA8A}" presName="iconSpace" presStyleCnt="0"/>
      <dgm:spPr/>
    </dgm:pt>
    <dgm:pt modelId="{4D53372F-37C1-443B-8237-B795525DD3A9}" type="pres">
      <dgm:prSet presAssocID="{E78B6608-DF7C-4F5A-9D74-1C1549C9BA8A}" presName="parTx" presStyleLbl="revTx" presStyleIdx="6" presStyleCnt="8">
        <dgm:presLayoutVars>
          <dgm:chMax val="0"/>
          <dgm:chPref val="0"/>
        </dgm:presLayoutVars>
      </dgm:prSet>
      <dgm:spPr/>
    </dgm:pt>
    <dgm:pt modelId="{1C26F017-A3CC-471B-AF04-E93C330E95EF}" type="pres">
      <dgm:prSet presAssocID="{E78B6608-DF7C-4F5A-9D74-1C1549C9BA8A}" presName="txSpace" presStyleCnt="0"/>
      <dgm:spPr/>
    </dgm:pt>
    <dgm:pt modelId="{223AFB7C-DFD4-4FA5-8855-395CF8FD2AB3}" type="pres">
      <dgm:prSet presAssocID="{E78B6608-DF7C-4F5A-9D74-1C1549C9BA8A}" presName="desTx" presStyleLbl="revTx" presStyleIdx="7" presStyleCnt="8">
        <dgm:presLayoutVars/>
      </dgm:prSet>
      <dgm:spPr/>
    </dgm:pt>
  </dgm:ptLst>
  <dgm:cxnLst>
    <dgm:cxn modelId="{3C18FE07-1135-4310-B21C-EBDDF439C9A6}" type="presOf" srcId="{57088C68-6E8D-4CF8-A64C-34B6B43547A4}" destId="{0CD24914-B9A8-4017-8958-0A9043501279}" srcOrd="0" destOrd="2" presId="urn:microsoft.com/office/officeart/2018/2/layout/IconLabelDescriptionList"/>
    <dgm:cxn modelId="{D3CC8224-C3D3-420E-91C5-10C999B11E4B}" srcId="{149275B4-657E-4E6A-BBB0-4F9296B7B175}" destId="{C60EB5E0-ACA8-4990-BF22-342B342622AE}" srcOrd="2" destOrd="0" parTransId="{060D486E-A948-4BB1-ADE8-85A12680C8EA}" sibTransId="{EF7F4056-CCB0-425E-B294-C79FFA5FB195}"/>
    <dgm:cxn modelId="{12C8CF2B-C289-46BE-9B47-F94406D3945E}" type="presOf" srcId="{A651DE4E-A638-4BF8-ABF7-54357D31CFE2}" destId="{0CD24914-B9A8-4017-8958-0A9043501279}" srcOrd="0" destOrd="1" presId="urn:microsoft.com/office/officeart/2018/2/layout/IconLabelDescriptionList"/>
    <dgm:cxn modelId="{6E62992C-7216-4075-AEF9-92AFF90F62F1}" type="presOf" srcId="{E78B6608-DF7C-4F5A-9D74-1C1549C9BA8A}" destId="{4D53372F-37C1-443B-8237-B795525DD3A9}" srcOrd="0" destOrd="0" presId="urn:microsoft.com/office/officeart/2018/2/layout/IconLabelDescriptionList"/>
    <dgm:cxn modelId="{BF503A43-6D3F-466C-B5D4-99579ACFE631}" srcId="{F6FA4EAA-6965-44F0-8DA6-64D063E16E69}" destId="{A651DE4E-A638-4BF8-ABF7-54357D31CFE2}" srcOrd="1" destOrd="0" parTransId="{C8C5BA05-0E33-4B8A-A09B-DDEB0371301C}" sibTransId="{EF4D5921-5C8A-46AC-81E4-F2C750C313CC}"/>
    <dgm:cxn modelId="{87643E68-B447-430F-9E75-CE0A3A2CA8F0}" srcId="{149275B4-657E-4E6A-BBB0-4F9296B7B175}" destId="{F6FA4EAA-6965-44F0-8DA6-64D063E16E69}" srcOrd="1" destOrd="0" parTransId="{C196A799-261A-4461-8E73-98B5F89049A0}" sibTransId="{04B2D960-0531-477D-B29E-3F3EEE0432C2}"/>
    <dgm:cxn modelId="{6DC98A77-B79D-48CF-B0C7-33AF0BAEE7CC}" srcId="{F6FA4EAA-6965-44F0-8DA6-64D063E16E69}" destId="{57088C68-6E8D-4CF8-A64C-34B6B43547A4}" srcOrd="2" destOrd="0" parTransId="{AFC6E023-64BE-436B-B1B7-DD4464A4C94B}" sibTransId="{133BB2EF-8189-4D43-BA43-4027D353C1E9}"/>
    <dgm:cxn modelId="{B34B0E7E-AA32-41AF-9B6B-4A1A044A061E}" srcId="{149275B4-657E-4E6A-BBB0-4F9296B7B175}" destId="{E78B6608-DF7C-4F5A-9D74-1C1549C9BA8A}" srcOrd="3" destOrd="0" parTransId="{220FB649-E55D-4E4E-A1A4-B5E4E4BE90EB}" sibTransId="{2D2505BF-4465-4C7B-B5C8-FE9630B6B443}"/>
    <dgm:cxn modelId="{8DF8FF89-7E17-4ECD-8659-54FFACD78EEC}" type="presOf" srcId="{9C43857D-5CB6-42BC-803A-1135693CB28C}" destId="{0CD24914-B9A8-4017-8958-0A9043501279}" srcOrd="0" destOrd="0" presId="urn:microsoft.com/office/officeart/2018/2/layout/IconLabelDescriptionList"/>
    <dgm:cxn modelId="{935E7A9B-35A8-4B7C-A7A1-B00D03076F94}" type="presOf" srcId="{503C645B-867E-4171-BF74-D7AB6A658621}" destId="{3E7B17E8-AF55-4378-95A3-5B2C2612D082}" srcOrd="0" destOrd="0" presId="urn:microsoft.com/office/officeart/2018/2/layout/IconLabelDescriptionList"/>
    <dgm:cxn modelId="{314C43BE-609C-4116-B9ED-A2763BDD3743}" type="presOf" srcId="{149275B4-657E-4E6A-BBB0-4F9296B7B175}" destId="{F9449C5F-83FD-4DF2-AC01-EFAC2F6958ED}" srcOrd="0" destOrd="0" presId="urn:microsoft.com/office/officeart/2018/2/layout/IconLabelDescriptionList"/>
    <dgm:cxn modelId="{1FFC7EC2-4CEA-489F-A576-DFA8C7D1C24D}" type="presOf" srcId="{C60EB5E0-ACA8-4990-BF22-342B342622AE}" destId="{C6FE22CD-033F-4A50-B245-A8046634A45C}" srcOrd="0" destOrd="0" presId="urn:microsoft.com/office/officeart/2018/2/layout/IconLabelDescriptionList"/>
    <dgm:cxn modelId="{B8C481CE-23AD-45E1-99B4-0C0E59EC2B6C}" type="presOf" srcId="{F6FA4EAA-6965-44F0-8DA6-64D063E16E69}" destId="{424E487B-F159-4162-AFD8-5EC90928808C}" srcOrd="0" destOrd="0" presId="urn:microsoft.com/office/officeart/2018/2/layout/IconLabelDescriptionList"/>
    <dgm:cxn modelId="{3C44A4D5-2EF1-46BF-A7CE-24AB39F32AB5}" srcId="{F6FA4EAA-6965-44F0-8DA6-64D063E16E69}" destId="{9C43857D-5CB6-42BC-803A-1135693CB28C}" srcOrd="0" destOrd="0" parTransId="{EAB69DC1-92BE-42B7-AD51-7D347F7F25B0}" sibTransId="{EC6083B9-3751-4423-92F8-AFA56C5FDE4F}"/>
    <dgm:cxn modelId="{96DCF3FA-DC22-4AE7-A8E9-F1FD039228A9}" srcId="{149275B4-657E-4E6A-BBB0-4F9296B7B175}" destId="{503C645B-867E-4171-BF74-D7AB6A658621}" srcOrd="0" destOrd="0" parTransId="{C71A1D0F-E08C-4B88-973E-645A27AD15E8}" sibTransId="{BAACB438-705C-4B51-AB92-6E626BA402AE}"/>
    <dgm:cxn modelId="{6D266EB0-3C74-4D17-A054-79FC2A8491E2}" type="presParOf" srcId="{F9449C5F-83FD-4DF2-AC01-EFAC2F6958ED}" destId="{5C347F4F-190B-4C7A-8BEB-1D0BB0AE4252}" srcOrd="0" destOrd="0" presId="urn:microsoft.com/office/officeart/2018/2/layout/IconLabelDescriptionList"/>
    <dgm:cxn modelId="{02A9C259-3057-407E-BCAA-730B8D33E0D8}" type="presParOf" srcId="{5C347F4F-190B-4C7A-8BEB-1D0BB0AE4252}" destId="{4E47D3CD-49CA-4E9A-8871-7333D94DFA06}" srcOrd="0" destOrd="0" presId="urn:microsoft.com/office/officeart/2018/2/layout/IconLabelDescriptionList"/>
    <dgm:cxn modelId="{6B1C93D7-53B6-4833-9596-731A95F72178}" type="presParOf" srcId="{5C347F4F-190B-4C7A-8BEB-1D0BB0AE4252}" destId="{E49CF1CB-F184-4F13-991B-BB3C084990A5}" srcOrd="1" destOrd="0" presId="urn:microsoft.com/office/officeart/2018/2/layout/IconLabelDescriptionList"/>
    <dgm:cxn modelId="{C2E893B8-2FA4-4F40-889D-45C41D2D0A99}" type="presParOf" srcId="{5C347F4F-190B-4C7A-8BEB-1D0BB0AE4252}" destId="{3E7B17E8-AF55-4378-95A3-5B2C2612D082}" srcOrd="2" destOrd="0" presId="urn:microsoft.com/office/officeart/2018/2/layout/IconLabelDescriptionList"/>
    <dgm:cxn modelId="{42C5FBC2-F755-4C20-86B6-DCED0C111BDB}" type="presParOf" srcId="{5C347F4F-190B-4C7A-8BEB-1D0BB0AE4252}" destId="{F2E36412-D193-4F60-B95B-CCEFF86B56C4}" srcOrd="3" destOrd="0" presId="urn:microsoft.com/office/officeart/2018/2/layout/IconLabelDescriptionList"/>
    <dgm:cxn modelId="{B8AF03EC-704F-4B44-9AA5-7C2A3743DFF6}" type="presParOf" srcId="{5C347F4F-190B-4C7A-8BEB-1D0BB0AE4252}" destId="{14477EB5-FCB7-4283-9AF9-BA333F071769}" srcOrd="4" destOrd="0" presId="urn:microsoft.com/office/officeart/2018/2/layout/IconLabelDescriptionList"/>
    <dgm:cxn modelId="{FE021598-4210-4EE3-BC86-2092D8038B73}" type="presParOf" srcId="{F9449C5F-83FD-4DF2-AC01-EFAC2F6958ED}" destId="{2D56F038-A32B-41C4-8FFC-9CBBFE9C177C}" srcOrd="1" destOrd="0" presId="urn:microsoft.com/office/officeart/2018/2/layout/IconLabelDescriptionList"/>
    <dgm:cxn modelId="{57ADB534-6087-48CB-B597-7D1B10D6F2D8}" type="presParOf" srcId="{F9449C5F-83FD-4DF2-AC01-EFAC2F6958ED}" destId="{084794FF-A8EB-4D02-B773-EB3AA89203F3}" srcOrd="2" destOrd="0" presId="urn:microsoft.com/office/officeart/2018/2/layout/IconLabelDescriptionList"/>
    <dgm:cxn modelId="{5104AF2A-47D2-4C31-85D5-B8F97F72E81B}" type="presParOf" srcId="{084794FF-A8EB-4D02-B773-EB3AA89203F3}" destId="{0C9FA93C-9E22-4896-94A4-55E0654AA378}" srcOrd="0" destOrd="0" presId="urn:microsoft.com/office/officeart/2018/2/layout/IconLabelDescriptionList"/>
    <dgm:cxn modelId="{3AF386FA-87FC-4D02-B264-A5288FBD04AC}" type="presParOf" srcId="{084794FF-A8EB-4D02-B773-EB3AA89203F3}" destId="{1F51AEA7-2EC4-4A49-8A08-931DABD72A75}" srcOrd="1" destOrd="0" presId="urn:microsoft.com/office/officeart/2018/2/layout/IconLabelDescriptionList"/>
    <dgm:cxn modelId="{45D93D84-C67E-4145-B23A-F58ABCC7F071}" type="presParOf" srcId="{084794FF-A8EB-4D02-B773-EB3AA89203F3}" destId="{424E487B-F159-4162-AFD8-5EC90928808C}" srcOrd="2" destOrd="0" presId="urn:microsoft.com/office/officeart/2018/2/layout/IconLabelDescriptionList"/>
    <dgm:cxn modelId="{214A22CC-B98C-457E-86E8-90EE7748D951}" type="presParOf" srcId="{084794FF-A8EB-4D02-B773-EB3AA89203F3}" destId="{0FDDB52B-7F02-449D-BDD8-5E386994993C}" srcOrd="3" destOrd="0" presId="urn:microsoft.com/office/officeart/2018/2/layout/IconLabelDescriptionList"/>
    <dgm:cxn modelId="{610508A4-03A4-4102-AE92-6F660C3152B8}" type="presParOf" srcId="{084794FF-A8EB-4D02-B773-EB3AA89203F3}" destId="{0CD24914-B9A8-4017-8958-0A9043501279}" srcOrd="4" destOrd="0" presId="urn:microsoft.com/office/officeart/2018/2/layout/IconLabelDescriptionList"/>
    <dgm:cxn modelId="{B827D819-DE04-4FD4-B2FC-A7F1F5F945EF}" type="presParOf" srcId="{F9449C5F-83FD-4DF2-AC01-EFAC2F6958ED}" destId="{0CF5AAF5-03AD-4EF7-AAD6-5C10FE4082F1}" srcOrd="3" destOrd="0" presId="urn:microsoft.com/office/officeart/2018/2/layout/IconLabelDescriptionList"/>
    <dgm:cxn modelId="{A0B74AAE-E2A0-43F7-85F6-8694111E6BB0}" type="presParOf" srcId="{F9449C5F-83FD-4DF2-AC01-EFAC2F6958ED}" destId="{BA503621-FEFB-46AA-B099-39B2937D00BF}" srcOrd="4" destOrd="0" presId="urn:microsoft.com/office/officeart/2018/2/layout/IconLabelDescriptionList"/>
    <dgm:cxn modelId="{DE0FA9E9-ED83-423F-991F-085E8591F5B9}" type="presParOf" srcId="{BA503621-FEFB-46AA-B099-39B2937D00BF}" destId="{368A7257-A68D-46E0-B4EC-6F2946D13F83}" srcOrd="0" destOrd="0" presId="urn:microsoft.com/office/officeart/2018/2/layout/IconLabelDescriptionList"/>
    <dgm:cxn modelId="{54805C0A-EFD7-4C2A-BE7C-65BCAFCFDAD6}" type="presParOf" srcId="{BA503621-FEFB-46AA-B099-39B2937D00BF}" destId="{2EBB61AB-FC54-4D7F-86B5-D03326888566}" srcOrd="1" destOrd="0" presId="urn:microsoft.com/office/officeart/2018/2/layout/IconLabelDescriptionList"/>
    <dgm:cxn modelId="{930226F3-E33A-4EEA-A3F4-03A7B4798DBF}" type="presParOf" srcId="{BA503621-FEFB-46AA-B099-39B2937D00BF}" destId="{C6FE22CD-033F-4A50-B245-A8046634A45C}" srcOrd="2" destOrd="0" presId="urn:microsoft.com/office/officeart/2018/2/layout/IconLabelDescriptionList"/>
    <dgm:cxn modelId="{203A4076-AC3D-4971-BE25-8D5FA0D108C8}" type="presParOf" srcId="{BA503621-FEFB-46AA-B099-39B2937D00BF}" destId="{5A4FED9A-776D-46DC-8C97-D0890A14CC95}" srcOrd="3" destOrd="0" presId="urn:microsoft.com/office/officeart/2018/2/layout/IconLabelDescriptionList"/>
    <dgm:cxn modelId="{31DC7EFE-E104-4E15-98DC-593AAD26A893}" type="presParOf" srcId="{BA503621-FEFB-46AA-B099-39B2937D00BF}" destId="{114EDAF4-A66B-43DB-95B2-103365014D94}" srcOrd="4" destOrd="0" presId="urn:microsoft.com/office/officeart/2018/2/layout/IconLabelDescriptionList"/>
    <dgm:cxn modelId="{AA897166-965D-4C82-95B7-8D3223C00B7A}" type="presParOf" srcId="{F9449C5F-83FD-4DF2-AC01-EFAC2F6958ED}" destId="{F8DB3610-A88F-4347-93AF-01C64656177C}" srcOrd="5" destOrd="0" presId="urn:microsoft.com/office/officeart/2018/2/layout/IconLabelDescriptionList"/>
    <dgm:cxn modelId="{8E0A3645-AAF6-4987-BF5A-9D8982559176}" type="presParOf" srcId="{F9449C5F-83FD-4DF2-AC01-EFAC2F6958ED}" destId="{A3BDB8DF-4677-4CF0-8E1E-9275E89A2577}" srcOrd="6" destOrd="0" presId="urn:microsoft.com/office/officeart/2018/2/layout/IconLabelDescriptionList"/>
    <dgm:cxn modelId="{1F99CF1F-FCD1-4C5C-B343-97FB8937A6EB}" type="presParOf" srcId="{A3BDB8DF-4677-4CF0-8E1E-9275E89A2577}" destId="{FDB099B7-8F3A-4EC2-9A80-6CE6F0A080C9}" srcOrd="0" destOrd="0" presId="urn:microsoft.com/office/officeart/2018/2/layout/IconLabelDescriptionList"/>
    <dgm:cxn modelId="{C1FAF665-9BFC-450C-BBB8-40EA23189A6F}" type="presParOf" srcId="{A3BDB8DF-4677-4CF0-8E1E-9275E89A2577}" destId="{5145E4DF-6119-4EFE-9F86-CE0AFC281442}" srcOrd="1" destOrd="0" presId="urn:microsoft.com/office/officeart/2018/2/layout/IconLabelDescriptionList"/>
    <dgm:cxn modelId="{22024BBE-E657-4BEF-AA74-B2D235616959}" type="presParOf" srcId="{A3BDB8DF-4677-4CF0-8E1E-9275E89A2577}" destId="{4D53372F-37C1-443B-8237-B795525DD3A9}" srcOrd="2" destOrd="0" presId="urn:microsoft.com/office/officeart/2018/2/layout/IconLabelDescriptionList"/>
    <dgm:cxn modelId="{74BFA46B-A7DC-42D9-AC23-9411EDF46E61}" type="presParOf" srcId="{A3BDB8DF-4677-4CF0-8E1E-9275E89A2577}" destId="{1C26F017-A3CC-471B-AF04-E93C330E95EF}" srcOrd="3" destOrd="0" presId="urn:microsoft.com/office/officeart/2018/2/layout/IconLabelDescriptionList"/>
    <dgm:cxn modelId="{2D15ED41-05DE-4D66-9890-3C741A83A10E}" type="presParOf" srcId="{A3BDB8DF-4677-4CF0-8E1E-9275E89A2577}" destId="{223AFB7C-DFD4-4FA5-8855-395CF8FD2AB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CB560-68A6-40A2-B9CD-F70EE2260BBC}">
      <dsp:nvSpPr>
        <dsp:cNvPr id="0" name=""/>
        <dsp:cNvSpPr/>
      </dsp:nvSpPr>
      <dsp:spPr>
        <a:xfrm>
          <a:off x="311379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CA6B1-778D-4F7E-81E9-21EDCFAA5193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B98B1-AA26-448B-B9C4-858BBD1BE8DC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Executive Summary</a:t>
          </a:r>
        </a:p>
      </dsp:txBody>
      <dsp:txXfrm>
        <a:off x="1512" y="2414215"/>
        <a:ext cx="1589062" cy="635625"/>
      </dsp:txXfrm>
    </dsp:sp>
    <dsp:sp modelId="{226D766D-ED7A-4EF6-83FD-0FA2CEC801DE}">
      <dsp:nvSpPr>
        <dsp:cNvPr id="0" name=""/>
        <dsp:cNvSpPr/>
      </dsp:nvSpPr>
      <dsp:spPr>
        <a:xfrm>
          <a:off x="2178527" y="1142964"/>
          <a:ext cx="969328" cy="9693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00E3E-337C-4A53-83F5-10504076FAB8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A8A31-5F19-4611-BB33-BF75DB72C631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Introduction</a:t>
          </a:r>
        </a:p>
      </dsp:txBody>
      <dsp:txXfrm>
        <a:off x="1868660" y="2414215"/>
        <a:ext cx="1589062" cy="635625"/>
      </dsp:txXfrm>
    </dsp:sp>
    <dsp:sp modelId="{A7543767-53C0-45B3-A0CD-8F673E3E8FA4}">
      <dsp:nvSpPr>
        <dsp:cNvPr id="0" name=""/>
        <dsp:cNvSpPr/>
      </dsp:nvSpPr>
      <dsp:spPr>
        <a:xfrm>
          <a:off x="4045676" y="1142964"/>
          <a:ext cx="969328" cy="9693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4A2EE-AF33-428C-819F-1767362BBDEB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B0A5C-36CF-4880-BA52-5217E0A1F586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Methodology</a:t>
          </a:r>
        </a:p>
      </dsp:txBody>
      <dsp:txXfrm>
        <a:off x="3735809" y="2414215"/>
        <a:ext cx="1589062" cy="635625"/>
      </dsp:txXfrm>
    </dsp:sp>
    <dsp:sp modelId="{E3937800-BA6C-4EFC-8BE7-9020128B8E8F}">
      <dsp:nvSpPr>
        <dsp:cNvPr id="0" name=""/>
        <dsp:cNvSpPr/>
      </dsp:nvSpPr>
      <dsp:spPr>
        <a:xfrm>
          <a:off x="5912824" y="1142964"/>
          <a:ext cx="969328" cy="9693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E7538-F058-47A1-B1FE-41A7D820A307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F3F73-DC91-4ED5-AFB5-01DFEB632DC0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Results</a:t>
          </a:r>
        </a:p>
      </dsp:txBody>
      <dsp:txXfrm>
        <a:off x="5602957" y="2414215"/>
        <a:ext cx="1589062" cy="635625"/>
      </dsp:txXfrm>
    </dsp:sp>
    <dsp:sp modelId="{125786CC-5A9B-497E-8185-3C766E14E179}">
      <dsp:nvSpPr>
        <dsp:cNvPr id="0" name=""/>
        <dsp:cNvSpPr/>
      </dsp:nvSpPr>
      <dsp:spPr>
        <a:xfrm>
          <a:off x="7779973" y="1142964"/>
          <a:ext cx="969328" cy="9693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8D0F8-AF3B-42C1-97CF-905251D5D2B6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4361D-7E60-4CD7-BBCB-74DFE9F7F39C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Conclusion</a:t>
          </a:r>
        </a:p>
      </dsp:txBody>
      <dsp:txXfrm>
        <a:off x="7470105" y="2414215"/>
        <a:ext cx="1589062" cy="635625"/>
      </dsp:txXfrm>
    </dsp:sp>
    <dsp:sp modelId="{88722C9E-18E6-4981-BCCB-4FAE0D288E0B}">
      <dsp:nvSpPr>
        <dsp:cNvPr id="0" name=""/>
        <dsp:cNvSpPr/>
      </dsp:nvSpPr>
      <dsp:spPr>
        <a:xfrm>
          <a:off x="9647121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D2540-5B17-492C-B578-5A238988CF6C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1D386-C9D3-44AD-99CA-EA6E7D624164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Appendix</a:t>
          </a:r>
        </a:p>
      </dsp:txBody>
      <dsp:txXfrm>
        <a:off x="9337254" y="2414215"/>
        <a:ext cx="1589062" cy="6356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1D03A-34B4-49BE-9A18-9F0D7D2ECE3D}">
      <dsp:nvSpPr>
        <dsp:cNvPr id="0" name=""/>
        <dsp:cNvSpPr/>
      </dsp:nvSpPr>
      <dsp:spPr>
        <a:xfrm>
          <a:off x="10066" y="1658880"/>
          <a:ext cx="1559519" cy="1769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Libraries: </a:t>
          </a:r>
          <a:r>
            <a:rPr lang="en-US" sz="1400" kern="1200" dirty="0" err="1">
              <a:latin typeface="Abadi" panose="020B0604020104020204" pitchFamily="34" charset="0"/>
            </a:rPr>
            <a:t>sklearn</a:t>
          </a:r>
          <a:r>
            <a:rPr lang="en-US" sz="1400" kern="1200" dirty="0">
              <a:latin typeface="Abadi" panose="020B0604020104020204" pitchFamily="34" charset="0"/>
            </a:rPr>
            <a:t>, </a:t>
          </a:r>
          <a:r>
            <a:rPr lang="en-US" sz="1400" kern="1200" dirty="0" err="1">
              <a:latin typeface="Abadi" panose="020B0604020104020204" pitchFamily="34" charset="0"/>
            </a:rPr>
            <a:t>train_test_split</a:t>
          </a:r>
          <a:r>
            <a:rPr lang="en-US" sz="1400" kern="1200" dirty="0">
              <a:latin typeface="Abadi" panose="020B0604020104020204" pitchFamily="34" charset="0"/>
            </a:rPr>
            <a:t>, </a:t>
          </a:r>
          <a:r>
            <a:rPr lang="en-US" sz="1400" kern="1200" dirty="0" err="1">
              <a:latin typeface="Abadi" panose="020B0604020104020204" pitchFamily="34" charset="0"/>
            </a:rPr>
            <a:t>GridSearchCV</a:t>
          </a:r>
          <a:r>
            <a:rPr lang="en-US" sz="1400" kern="1200" dirty="0">
              <a:latin typeface="Abadi" panose="020B0604020104020204" pitchFamily="34" charset="0"/>
            </a:rPr>
            <a:t>, </a:t>
          </a:r>
          <a:r>
            <a:rPr lang="en-US" sz="1400" kern="1200" dirty="0" err="1">
              <a:latin typeface="Abadi" panose="020B0604020104020204" pitchFamily="34" charset="0"/>
            </a:rPr>
            <a:t>LogisticRegression</a:t>
          </a:r>
          <a:r>
            <a:rPr lang="en-US" sz="1400" kern="1200" dirty="0">
              <a:latin typeface="Abadi" panose="020B0604020104020204" pitchFamily="34" charset="0"/>
            </a:rPr>
            <a:t>, SVC, </a:t>
          </a:r>
          <a:r>
            <a:rPr lang="en-US" sz="1400" kern="1200" dirty="0" err="1">
              <a:latin typeface="Abadi" panose="020B0604020104020204" pitchFamily="34" charset="0"/>
            </a:rPr>
            <a:t>DecisionTreeClassifier</a:t>
          </a:r>
          <a:r>
            <a:rPr lang="en-US" sz="1400" kern="1200" dirty="0">
              <a:latin typeface="Abadi" panose="020B0604020104020204" pitchFamily="34" charset="0"/>
            </a:rPr>
            <a:t>, </a:t>
          </a:r>
          <a:r>
            <a:rPr lang="en-US" sz="1400" kern="1200" dirty="0" err="1">
              <a:latin typeface="Abadi" panose="020B0604020104020204" pitchFamily="34" charset="0"/>
            </a:rPr>
            <a:t>KNeighborsClassifier</a:t>
          </a:r>
          <a:endParaRPr lang="en-US" sz="1400" kern="1200" dirty="0">
            <a:latin typeface="Abadi" panose="020B0604020104020204" pitchFamily="34" charset="0"/>
          </a:endParaRPr>
        </a:p>
      </dsp:txBody>
      <dsp:txXfrm>
        <a:off x="55743" y="1704557"/>
        <a:ext cx="1468165" cy="1677725"/>
      </dsp:txXfrm>
    </dsp:sp>
    <dsp:sp modelId="{42F6E5FD-5A93-450E-A42B-BD8BE34ACE6D}">
      <dsp:nvSpPr>
        <dsp:cNvPr id="0" name=""/>
        <dsp:cNvSpPr/>
      </dsp:nvSpPr>
      <dsp:spPr>
        <a:xfrm>
          <a:off x="1725537" y="2350040"/>
          <a:ext cx="330618" cy="3867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25537" y="2427392"/>
        <a:ext cx="231433" cy="232056"/>
      </dsp:txXfrm>
    </dsp:sp>
    <dsp:sp modelId="{4F911172-C566-42E2-B20D-546294C76036}">
      <dsp:nvSpPr>
        <dsp:cNvPr id="0" name=""/>
        <dsp:cNvSpPr/>
      </dsp:nvSpPr>
      <dsp:spPr>
        <a:xfrm>
          <a:off x="2193393" y="1658880"/>
          <a:ext cx="1559519" cy="1769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Converted Class to array format</a:t>
          </a:r>
        </a:p>
      </dsp:txBody>
      <dsp:txXfrm>
        <a:off x="2239070" y="1704557"/>
        <a:ext cx="1468165" cy="1677725"/>
      </dsp:txXfrm>
    </dsp:sp>
    <dsp:sp modelId="{93825042-F346-4031-AEBD-DEDA7570FA83}">
      <dsp:nvSpPr>
        <dsp:cNvPr id="0" name=""/>
        <dsp:cNvSpPr/>
      </dsp:nvSpPr>
      <dsp:spPr>
        <a:xfrm>
          <a:off x="3908864" y="2350040"/>
          <a:ext cx="330618" cy="3867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08864" y="2427392"/>
        <a:ext cx="231433" cy="232056"/>
      </dsp:txXfrm>
    </dsp:sp>
    <dsp:sp modelId="{AEFD60D8-A402-49C8-B08F-F8EEA7829F68}">
      <dsp:nvSpPr>
        <dsp:cNvPr id="0" name=""/>
        <dsp:cNvSpPr/>
      </dsp:nvSpPr>
      <dsp:spPr>
        <a:xfrm>
          <a:off x="4376720" y="1658880"/>
          <a:ext cx="1559519" cy="1769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Standardized and split data into train test split</a:t>
          </a:r>
        </a:p>
      </dsp:txBody>
      <dsp:txXfrm>
        <a:off x="4422397" y="1704557"/>
        <a:ext cx="1468165" cy="1677725"/>
      </dsp:txXfrm>
    </dsp:sp>
    <dsp:sp modelId="{CEA65FD8-A41A-4E9D-A450-56B3DD171628}">
      <dsp:nvSpPr>
        <dsp:cNvPr id="0" name=""/>
        <dsp:cNvSpPr/>
      </dsp:nvSpPr>
      <dsp:spPr>
        <a:xfrm>
          <a:off x="6092191" y="2350040"/>
          <a:ext cx="330618" cy="3867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092191" y="2427392"/>
        <a:ext cx="231433" cy="232056"/>
      </dsp:txXfrm>
    </dsp:sp>
    <dsp:sp modelId="{3C23AD11-1862-4CE4-9220-57A8EC1831F2}">
      <dsp:nvSpPr>
        <dsp:cNvPr id="0" name=""/>
        <dsp:cNvSpPr/>
      </dsp:nvSpPr>
      <dsp:spPr>
        <a:xfrm>
          <a:off x="6560047" y="1658880"/>
          <a:ext cx="1559519" cy="1769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Created different classification models. Models: LR, SVM, Tree, KNN</a:t>
          </a:r>
        </a:p>
      </dsp:txBody>
      <dsp:txXfrm>
        <a:off x="6605724" y="1704557"/>
        <a:ext cx="1468165" cy="1677725"/>
      </dsp:txXfrm>
    </dsp:sp>
    <dsp:sp modelId="{7E87439E-4D9F-43C3-9D7F-4E0027E9E973}">
      <dsp:nvSpPr>
        <dsp:cNvPr id="0" name=""/>
        <dsp:cNvSpPr/>
      </dsp:nvSpPr>
      <dsp:spPr>
        <a:xfrm>
          <a:off x="8275518" y="2350040"/>
          <a:ext cx="330618" cy="3867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275518" y="2427392"/>
        <a:ext cx="231433" cy="232056"/>
      </dsp:txXfrm>
    </dsp:sp>
    <dsp:sp modelId="{68E1952E-9412-4E84-8809-299646A8CDAC}">
      <dsp:nvSpPr>
        <dsp:cNvPr id="0" name=""/>
        <dsp:cNvSpPr/>
      </dsp:nvSpPr>
      <dsp:spPr>
        <a:xfrm>
          <a:off x="8743374" y="1658880"/>
          <a:ext cx="1559519" cy="1769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Evaluated each classification model with accuracy and confusion matrix</a:t>
          </a:r>
        </a:p>
      </dsp:txBody>
      <dsp:txXfrm>
        <a:off x="8789051" y="1704557"/>
        <a:ext cx="1468165" cy="1677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3DD7C-46E2-4128-88F4-2B73FA50C167}">
      <dsp:nvSpPr>
        <dsp:cNvPr id="0" name=""/>
        <dsp:cNvSpPr/>
      </dsp:nvSpPr>
      <dsp:spPr>
        <a:xfrm>
          <a:off x="765914" y="19066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142CF-1D81-4FBE-8CED-EB61E4C8AC2A}">
      <dsp:nvSpPr>
        <dsp:cNvPr id="0" name=""/>
        <dsp:cNvSpPr/>
      </dsp:nvSpPr>
      <dsp:spPr>
        <a:xfrm>
          <a:off x="765914" y="186655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>
              <a:latin typeface="Abadi" panose="020B0604020104020204" pitchFamily="34" charset="0"/>
            </a:rPr>
            <a:t>Methodologies:</a:t>
          </a:r>
        </a:p>
      </dsp:txBody>
      <dsp:txXfrm>
        <a:off x="765914" y="1866554"/>
        <a:ext cx="4320000" cy="648000"/>
      </dsp:txXfrm>
    </dsp:sp>
    <dsp:sp modelId="{ECE97ADC-41DA-4560-958A-9895358E93DA}">
      <dsp:nvSpPr>
        <dsp:cNvPr id="0" name=""/>
        <dsp:cNvSpPr/>
      </dsp:nvSpPr>
      <dsp:spPr>
        <a:xfrm>
          <a:off x="765914" y="2590784"/>
          <a:ext cx="4320000" cy="141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badi" panose="020B0604020104020204" pitchFamily="34" charset="0"/>
            </a:rPr>
            <a:t>Data Collection -&gt; web scraping SpaceX API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badi" panose="020B0604020104020204" pitchFamily="34" charset="0"/>
            </a:rPr>
            <a:t>Exploratory Data Analysis -&gt; data wrangling, data manipulation, data visualization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badi" panose="020B0604020104020204" pitchFamily="34" charset="0"/>
            </a:rPr>
            <a:t>Machine Learning Classification Prediction Models</a:t>
          </a:r>
        </a:p>
      </dsp:txBody>
      <dsp:txXfrm>
        <a:off x="765914" y="2590784"/>
        <a:ext cx="4320000" cy="1411359"/>
      </dsp:txXfrm>
    </dsp:sp>
    <dsp:sp modelId="{04BC7F56-DE9D-472F-8D48-EEBD6DC98A5E}">
      <dsp:nvSpPr>
        <dsp:cNvPr id="0" name=""/>
        <dsp:cNvSpPr/>
      </dsp:nvSpPr>
      <dsp:spPr>
        <a:xfrm>
          <a:off x="5841914" y="19066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66A1D-D848-4A47-8621-723E2A170363}">
      <dsp:nvSpPr>
        <dsp:cNvPr id="0" name=""/>
        <dsp:cNvSpPr/>
      </dsp:nvSpPr>
      <dsp:spPr>
        <a:xfrm>
          <a:off x="5841914" y="186655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>
              <a:latin typeface="Abadi" panose="020B0604020104020204" pitchFamily="34" charset="0"/>
            </a:rPr>
            <a:t>Summary of all results:</a:t>
          </a:r>
        </a:p>
      </dsp:txBody>
      <dsp:txXfrm>
        <a:off x="5841914" y="1866554"/>
        <a:ext cx="4320000" cy="648000"/>
      </dsp:txXfrm>
    </dsp:sp>
    <dsp:sp modelId="{0F62252F-C979-4FDC-8D9B-7B4E818BD761}">
      <dsp:nvSpPr>
        <dsp:cNvPr id="0" name=""/>
        <dsp:cNvSpPr/>
      </dsp:nvSpPr>
      <dsp:spPr>
        <a:xfrm>
          <a:off x="5841914" y="2590784"/>
          <a:ext cx="4320000" cy="141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badi" panose="020B0604020104020204" pitchFamily="34" charset="0"/>
            </a:rPr>
            <a:t>Collected data on SpaceX rocket launches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badi" panose="020B0604020104020204" pitchFamily="34" charset="0"/>
            </a:rPr>
            <a:t>EDA utilized to identify valuable features to predict outcome of launch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badi" panose="020B0604020104020204" pitchFamily="34" charset="0"/>
            </a:rPr>
            <a:t>ML models yielded best model to predict success or failure of SpaceX launch, given features of the launch</a:t>
          </a:r>
        </a:p>
      </dsp:txBody>
      <dsp:txXfrm>
        <a:off x="5841914" y="2590784"/>
        <a:ext cx="4320000" cy="14113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0EA53-6256-40A7-B61A-D3E44B8EB472}">
      <dsp:nvSpPr>
        <dsp:cNvPr id="0" name=""/>
        <dsp:cNvSpPr/>
      </dsp:nvSpPr>
      <dsp:spPr>
        <a:xfrm>
          <a:off x="1333" y="3626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F9D86-81EB-47AC-A792-201FA90A951B}">
      <dsp:nvSpPr>
        <dsp:cNvPr id="0" name=""/>
        <dsp:cNvSpPr/>
      </dsp:nvSpPr>
      <dsp:spPr>
        <a:xfrm>
          <a:off x="521579" y="8569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badi" panose="020B0604020104020204" pitchFamily="34" charset="0"/>
            </a:rPr>
            <a:t>SpaceX claims much lower cost (62 million) for Falcon 9 launches because they can reuse the first stage. By determining if a first stage will land successfully, we can predict the cost of a SpaceX launch</a:t>
          </a:r>
        </a:p>
      </dsp:txBody>
      <dsp:txXfrm>
        <a:off x="608661" y="943998"/>
        <a:ext cx="4508047" cy="2799040"/>
      </dsp:txXfrm>
    </dsp:sp>
    <dsp:sp modelId="{D872E7C9-780C-4790-B23E-205618D18C15}">
      <dsp:nvSpPr>
        <dsp:cNvPr id="0" name=""/>
        <dsp:cNvSpPr/>
      </dsp:nvSpPr>
      <dsp:spPr>
        <a:xfrm>
          <a:off x="5724037" y="3626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DC767-308A-4BE4-9096-9E5C49C43FC3}">
      <dsp:nvSpPr>
        <dsp:cNvPr id="0" name=""/>
        <dsp:cNvSpPr/>
      </dsp:nvSpPr>
      <dsp:spPr>
        <a:xfrm>
          <a:off x="6244283" y="8569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Abadi" panose="020B0604020104020204" pitchFamily="34" charset="0"/>
            </a:rPr>
            <a:t>Project Goal: </a:t>
          </a:r>
          <a:r>
            <a:rPr lang="en-US" sz="2600" kern="1200" dirty="0">
              <a:latin typeface="Abadi" panose="020B0604020104020204" pitchFamily="34" charset="0"/>
            </a:rPr>
            <a:t>Predict if Falcon 9 first stage will land successfully using features from SpaceX launch data</a:t>
          </a:r>
        </a:p>
      </dsp:txBody>
      <dsp:txXfrm>
        <a:off x="6331365" y="943998"/>
        <a:ext cx="4508047" cy="2799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DB2D8-D8CA-48C9-9512-CE7AD4B46D06}">
      <dsp:nvSpPr>
        <dsp:cNvPr id="0" name=""/>
        <dsp:cNvSpPr/>
      </dsp:nvSpPr>
      <dsp:spPr>
        <a:xfrm>
          <a:off x="3929" y="977058"/>
          <a:ext cx="555925" cy="5559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68D17-F8FB-4327-BF82-FD840FE4F7F9}">
      <dsp:nvSpPr>
        <dsp:cNvPr id="0" name=""/>
        <dsp:cNvSpPr/>
      </dsp:nvSpPr>
      <dsp:spPr>
        <a:xfrm>
          <a:off x="3929" y="1629248"/>
          <a:ext cx="1588359" cy="85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badi" panose="020B0604020104020204" pitchFamily="34" charset="0"/>
            </a:rPr>
            <a:t>Executive Summary</a:t>
          </a:r>
        </a:p>
      </dsp:txBody>
      <dsp:txXfrm>
        <a:off x="3929" y="1629248"/>
        <a:ext cx="1588359" cy="856224"/>
      </dsp:txXfrm>
    </dsp:sp>
    <dsp:sp modelId="{44372536-A0A1-4E58-9475-1C9341FE2762}">
      <dsp:nvSpPr>
        <dsp:cNvPr id="0" name=""/>
        <dsp:cNvSpPr/>
      </dsp:nvSpPr>
      <dsp:spPr>
        <a:xfrm>
          <a:off x="3929" y="2530246"/>
          <a:ext cx="1588359" cy="68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079DF-6187-4EDC-B144-19F49D09FF06}">
      <dsp:nvSpPr>
        <dsp:cNvPr id="0" name=""/>
        <dsp:cNvSpPr/>
      </dsp:nvSpPr>
      <dsp:spPr>
        <a:xfrm>
          <a:off x="1870251" y="977058"/>
          <a:ext cx="555925" cy="5559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3435C-8EE5-4BBA-A847-639CEA0EDAA0}">
      <dsp:nvSpPr>
        <dsp:cNvPr id="0" name=""/>
        <dsp:cNvSpPr/>
      </dsp:nvSpPr>
      <dsp:spPr>
        <a:xfrm>
          <a:off x="1870251" y="1629248"/>
          <a:ext cx="1588359" cy="85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badi" panose="020B0604020104020204" pitchFamily="34" charset="0"/>
            </a:rPr>
            <a:t>Data collection methodology:</a:t>
          </a:r>
        </a:p>
      </dsp:txBody>
      <dsp:txXfrm>
        <a:off x="1870251" y="1629248"/>
        <a:ext cx="1588359" cy="856224"/>
      </dsp:txXfrm>
    </dsp:sp>
    <dsp:sp modelId="{F205962A-0700-4863-8D0F-F61D440D750B}">
      <dsp:nvSpPr>
        <dsp:cNvPr id="0" name=""/>
        <dsp:cNvSpPr/>
      </dsp:nvSpPr>
      <dsp:spPr>
        <a:xfrm>
          <a:off x="1870251" y="2530246"/>
          <a:ext cx="1588359" cy="68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Scraped SpaceX API for launch data</a:t>
          </a:r>
        </a:p>
      </dsp:txBody>
      <dsp:txXfrm>
        <a:off x="1870251" y="2530246"/>
        <a:ext cx="1588359" cy="685499"/>
      </dsp:txXfrm>
    </dsp:sp>
    <dsp:sp modelId="{EFE3CEF6-8B88-408A-B972-376FC71EF68C}">
      <dsp:nvSpPr>
        <dsp:cNvPr id="0" name=""/>
        <dsp:cNvSpPr/>
      </dsp:nvSpPr>
      <dsp:spPr>
        <a:xfrm>
          <a:off x="3736573" y="977058"/>
          <a:ext cx="555925" cy="5559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C38A1-EA81-4DDA-8053-CD6390CC1BDA}">
      <dsp:nvSpPr>
        <dsp:cNvPr id="0" name=""/>
        <dsp:cNvSpPr/>
      </dsp:nvSpPr>
      <dsp:spPr>
        <a:xfrm>
          <a:off x="3736573" y="1629248"/>
          <a:ext cx="1588359" cy="85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badi" panose="020B0604020104020204" pitchFamily="34" charset="0"/>
            </a:rPr>
            <a:t>Perform data wrangling</a:t>
          </a:r>
        </a:p>
      </dsp:txBody>
      <dsp:txXfrm>
        <a:off x="3736573" y="1629248"/>
        <a:ext cx="1588359" cy="856224"/>
      </dsp:txXfrm>
    </dsp:sp>
    <dsp:sp modelId="{0AE84E7B-8B3A-4A82-89DF-32EBCA6ACAD0}">
      <dsp:nvSpPr>
        <dsp:cNvPr id="0" name=""/>
        <dsp:cNvSpPr/>
      </dsp:nvSpPr>
      <dsp:spPr>
        <a:xfrm>
          <a:off x="3736573" y="2530246"/>
          <a:ext cx="1588359" cy="68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Utilized Pandas to track landing outcomes and perform mean imputation</a:t>
          </a:r>
        </a:p>
      </dsp:txBody>
      <dsp:txXfrm>
        <a:off x="3736573" y="2530246"/>
        <a:ext cx="1588359" cy="685499"/>
      </dsp:txXfrm>
    </dsp:sp>
    <dsp:sp modelId="{74F2F39B-37B8-4A36-BC29-236B35EB6EE8}">
      <dsp:nvSpPr>
        <dsp:cNvPr id="0" name=""/>
        <dsp:cNvSpPr/>
      </dsp:nvSpPr>
      <dsp:spPr>
        <a:xfrm>
          <a:off x="5602895" y="977058"/>
          <a:ext cx="555925" cy="5559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50A45-EA29-4EE7-8DA9-DE03170A9BD5}">
      <dsp:nvSpPr>
        <dsp:cNvPr id="0" name=""/>
        <dsp:cNvSpPr/>
      </dsp:nvSpPr>
      <dsp:spPr>
        <a:xfrm>
          <a:off x="5602895" y="1629248"/>
          <a:ext cx="1588359" cy="85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badi" panose="020B0604020104020204" pitchFamily="34" charset="0"/>
            </a:rPr>
            <a:t>Perform exploratory data analysis (EDA) using visualization and SQL</a:t>
          </a:r>
        </a:p>
      </dsp:txBody>
      <dsp:txXfrm>
        <a:off x="5602895" y="1629248"/>
        <a:ext cx="1588359" cy="856224"/>
      </dsp:txXfrm>
    </dsp:sp>
    <dsp:sp modelId="{608F12C6-7876-43FE-89BA-F2D7E2D76D4C}">
      <dsp:nvSpPr>
        <dsp:cNvPr id="0" name=""/>
        <dsp:cNvSpPr/>
      </dsp:nvSpPr>
      <dsp:spPr>
        <a:xfrm>
          <a:off x="5602895" y="2530246"/>
          <a:ext cx="1588359" cy="68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B8206-3FA1-4C31-B5AF-4CD11EBA2A6B}">
      <dsp:nvSpPr>
        <dsp:cNvPr id="0" name=""/>
        <dsp:cNvSpPr/>
      </dsp:nvSpPr>
      <dsp:spPr>
        <a:xfrm>
          <a:off x="7469218" y="977058"/>
          <a:ext cx="555925" cy="5559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DE512-F85B-4EBE-84E0-32845D35D289}">
      <dsp:nvSpPr>
        <dsp:cNvPr id="0" name=""/>
        <dsp:cNvSpPr/>
      </dsp:nvSpPr>
      <dsp:spPr>
        <a:xfrm>
          <a:off x="7469218" y="1629248"/>
          <a:ext cx="1588359" cy="85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badi" panose="020B0604020104020204" pitchFamily="34" charset="0"/>
            </a:rPr>
            <a:t>Perform interactive visual analytics using Folium and </a:t>
          </a:r>
          <a:r>
            <a:rPr lang="en-US" sz="1400" kern="1200" dirty="0" err="1">
              <a:latin typeface="Abadi" panose="020B0604020104020204" pitchFamily="34" charset="0"/>
            </a:rPr>
            <a:t>Plotly</a:t>
          </a:r>
          <a:r>
            <a:rPr lang="en-US" sz="1400" kern="1200" dirty="0">
              <a:latin typeface="Abadi" panose="020B0604020104020204" pitchFamily="34" charset="0"/>
            </a:rPr>
            <a:t> Dash</a:t>
          </a:r>
        </a:p>
      </dsp:txBody>
      <dsp:txXfrm>
        <a:off x="7469218" y="1629248"/>
        <a:ext cx="1588359" cy="856224"/>
      </dsp:txXfrm>
    </dsp:sp>
    <dsp:sp modelId="{C5C6AF6D-59F3-4997-8904-FA9096006DED}">
      <dsp:nvSpPr>
        <dsp:cNvPr id="0" name=""/>
        <dsp:cNvSpPr/>
      </dsp:nvSpPr>
      <dsp:spPr>
        <a:xfrm>
          <a:off x="7469218" y="2530246"/>
          <a:ext cx="1588359" cy="68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7737B-266A-47FE-9E7B-A88539FD66D0}">
      <dsp:nvSpPr>
        <dsp:cNvPr id="0" name=""/>
        <dsp:cNvSpPr/>
      </dsp:nvSpPr>
      <dsp:spPr>
        <a:xfrm>
          <a:off x="9335540" y="977058"/>
          <a:ext cx="555925" cy="5559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0FBFD-1AA6-4B80-BAFE-B966B1257285}">
      <dsp:nvSpPr>
        <dsp:cNvPr id="0" name=""/>
        <dsp:cNvSpPr/>
      </dsp:nvSpPr>
      <dsp:spPr>
        <a:xfrm>
          <a:off x="9335540" y="1629248"/>
          <a:ext cx="1588359" cy="85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badi" panose="020B0604020104020204" pitchFamily="34" charset="0"/>
            </a:rPr>
            <a:t>Perform predictive analysis using classification models</a:t>
          </a:r>
        </a:p>
      </dsp:txBody>
      <dsp:txXfrm>
        <a:off x="9335540" y="1629248"/>
        <a:ext cx="1588359" cy="856224"/>
      </dsp:txXfrm>
    </dsp:sp>
    <dsp:sp modelId="{E89E7A53-B5F3-487A-96B8-670D5FB60F03}">
      <dsp:nvSpPr>
        <dsp:cNvPr id="0" name=""/>
        <dsp:cNvSpPr/>
      </dsp:nvSpPr>
      <dsp:spPr>
        <a:xfrm>
          <a:off x="9335540" y="2530246"/>
          <a:ext cx="1588359" cy="68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Compared various classification models from sci-kit learn with </a:t>
          </a:r>
          <a:r>
            <a:rPr lang="en-US" sz="1100" kern="1200" dirty="0" err="1">
              <a:latin typeface="Abadi" panose="020B0604020104020204" pitchFamily="34" charset="0"/>
            </a:rPr>
            <a:t>GridSearchCV</a:t>
          </a:r>
          <a:r>
            <a:rPr lang="en-US" sz="1100" kern="1200" dirty="0">
              <a:latin typeface="Abadi" panose="020B0604020104020204" pitchFamily="34" charset="0"/>
            </a:rPr>
            <a:t> optimization</a:t>
          </a:r>
        </a:p>
      </dsp:txBody>
      <dsp:txXfrm>
        <a:off x="9335540" y="2530246"/>
        <a:ext cx="1588359" cy="685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1C694-6615-41BA-B3E9-99E4DC3C2DE0}">
      <dsp:nvSpPr>
        <dsp:cNvPr id="0" name=""/>
        <dsp:cNvSpPr/>
      </dsp:nvSpPr>
      <dsp:spPr>
        <a:xfrm>
          <a:off x="5134" y="2146794"/>
          <a:ext cx="1313166" cy="1969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Libraries: requests, pandas</a:t>
          </a:r>
        </a:p>
      </dsp:txBody>
      <dsp:txXfrm>
        <a:off x="43595" y="2185255"/>
        <a:ext cx="1236244" cy="1892827"/>
      </dsp:txXfrm>
    </dsp:sp>
    <dsp:sp modelId="{25F42680-BAB1-454F-A8BA-C1B4F9011263}">
      <dsp:nvSpPr>
        <dsp:cNvPr id="0" name=""/>
        <dsp:cNvSpPr/>
      </dsp:nvSpPr>
      <dsp:spPr>
        <a:xfrm>
          <a:off x="1449617" y="2968836"/>
          <a:ext cx="278391" cy="3256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49617" y="3033969"/>
        <a:ext cx="194874" cy="195399"/>
      </dsp:txXfrm>
    </dsp:sp>
    <dsp:sp modelId="{0E775BEC-3C12-4649-AC56-4133FC96E6B0}">
      <dsp:nvSpPr>
        <dsp:cNvPr id="0" name=""/>
        <dsp:cNvSpPr/>
      </dsp:nvSpPr>
      <dsp:spPr>
        <a:xfrm>
          <a:off x="1843567" y="2146794"/>
          <a:ext cx="1313166" cy="1969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badi" panose="020B0604020104020204" pitchFamily="34" charset="0"/>
            </a:rPr>
            <a:t>Helper functions to extract information using identification numbers in launch data</a:t>
          </a:r>
          <a:endParaRPr lang="en-US" sz="1600" kern="1200" dirty="0">
            <a:latin typeface="Abadi" panose="020B0604020104020204" pitchFamily="34" charset="0"/>
          </a:endParaRPr>
        </a:p>
      </dsp:txBody>
      <dsp:txXfrm>
        <a:off x="1882028" y="2185255"/>
        <a:ext cx="1236244" cy="1892827"/>
      </dsp:txXfrm>
    </dsp:sp>
    <dsp:sp modelId="{E3C87DF6-C083-4EDB-8DFC-A9AD4C98D566}">
      <dsp:nvSpPr>
        <dsp:cNvPr id="0" name=""/>
        <dsp:cNvSpPr/>
      </dsp:nvSpPr>
      <dsp:spPr>
        <a:xfrm>
          <a:off x="3288050" y="2968836"/>
          <a:ext cx="278391" cy="3256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88050" y="3033969"/>
        <a:ext cx="194874" cy="195399"/>
      </dsp:txXfrm>
    </dsp:sp>
    <dsp:sp modelId="{9630A450-552A-4CCF-92AC-936F26E12CA2}">
      <dsp:nvSpPr>
        <dsp:cNvPr id="0" name=""/>
        <dsp:cNvSpPr/>
      </dsp:nvSpPr>
      <dsp:spPr>
        <a:xfrm>
          <a:off x="3682000" y="2146794"/>
          <a:ext cx="1313166" cy="1969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badi" panose="020B0604020104020204" pitchFamily="34" charset="0"/>
            </a:rPr>
            <a:t>Pulled data from SpaceX API</a:t>
          </a:r>
          <a:endParaRPr lang="en-US" sz="1600" kern="1200" dirty="0">
            <a:latin typeface="Abadi" panose="020B0604020104020204" pitchFamily="34" charset="0"/>
          </a:endParaRPr>
        </a:p>
      </dsp:txBody>
      <dsp:txXfrm>
        <a:off x="3720461" y="2185255"/>
        <a:ext cx="1236244" cy="1892827"/>
      </dsp:txXfrm>
    </dsp:sp>
    <dsp:sp modelId="{B2B513E5-D65B-467E-9A75-AB91099C35D5}">
      <dsp:nvSpPr>
        <dsp:cNvPr id="0" name=""/>
        <dsp:cNvSpPr/>
      </dsp:nvSpPr>
      <dsp:spPr>
        <a:xfrm>
          <a:off x="5126483" y="2968836"/>
          <a:ext cx="278391" cy="3256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26483" y="3033969"/>
        <a:ext cx="194874" cy="195399"/>
      </dsp:txXfrm>
    </dsp:sp>
    <dsp:sp modelId="{2EF7309A-87EA-448A-92F7-82FA8C2AAA1C}">
      <dsp:nvSpPr>
        <dsp:cNvPr id="0" name=""/>
        <dsp:cNvSpPr/>
      </dsp:nvSpPr>
      <dsp:spPr>
        <a:xfrm>
          <a:off x="5520433" y="2146794"/>
          <a:ext cx="1313166" cy="1969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badi" panose="020B0604020104020204" pitchFamily="34" charset="0"/>
            </a:rPr>
            <a:t>Converted json result into pandas dataframe</a:t>
          </a:r>
          <a:endParaRPr lang="en-US" sz="1600" kern="1200" dirty="0">
            <a:latin typeface="Abadi" panose="020B0604020104020204" pitchFamily="34" charset="0"/>
          </a:endParaRPr>
        </a:p>
      </dsp:txBody>
      <dsp:txXfrm>
        <a:off x="5558894" y="2185255"/>
        <a:ext cx="1236244" cy="1892827"/>
      </dsp:txXfrm>
    </dsp:sp>
    <dsp:sp modelId="{BFE9E0E0-55C9-4902-A5C4-F2421B38AA4F}">
      <dsp:nvSpPr>
        <dsp:cNvPr id="0" name=""/>
        <dsp:cNvSpPr/>
      </dsp:nvSpPr>
      <dsp:spPr>
        <a:xfrm>
          <a:off x="6964916" y="2968836"/>
          <a:ext cx="278391" cy="3256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964916" y="3033969"/>
        <a:ext cx="194874" cy="195399"/>
      </dsp:txXfrm>
    </dsp:sp>
    <dsp:sp modelId="{2846A08C-425C-499C-878B-1D0673E8A24D}">
      <dsp:nvSpPr>
        <dsp:cNvPr id="0" name=""/>
        <dsp:cNvSpPr/>
      </dsp:nvSpPr>
      <dsp:spPr>
        <a:xfrm>
          <a:off x="7358866" y="2146794"/>
          <a:ext cx="1313166" cy="1969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badi" panose="020B0604020104020204" pitchFamily="34" charset="0"/>
            </a:rPr>
            <a:t>Called helper functions to replace IDs with launch information</a:t>
          </a:r>
          <a:endParaRPr lang="en-US" sz="1600" kern="1200" dirty="0">
            <a:latin typeface="Abadi" panose="020B0604020104020204" pitchFamily="34" charset="0"/>
          </a:endParaRPr>
        </a:p>
      </dsp:txBody>
      <dsp:txXfrm>
        <a:off x="7397327" y="2185255"/>
        <a:ext cx="1236244" cy="1892827"/>
      </dsp:txXfrm>
    </dsp:sp>
    <dsp:sp modelId="{35709CAD-2FDA-4319-B25A-C09E76D11B93}">
      <dsp:nvSpPr>
        <dsp:cNvPr id="0" name=""/>
        <dsp:cNvSpPr/>
      </dsp:nvSpPr>
      <dsp:spPr>
        <a:xfrm>
          <a:off x="8803349" y="2968836"/>
          <a:ext cx="278391" cy="3256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3349" y="3033969"/>
        <a:ext cx="194874" cy="195399"/>
      </dsp:txXfrm>
    </dsp:sp>
    <dsp:sp modelId="{EF8FEB9F-B6D2-4107-8E25-E679B9DBF73A}">
      <dsp:nvSpPr>
        <dsp:cNvPr id="0" name=""/>
        <dsp:cNvSpPr/>
      </dsp:nvSpPr>
      <dsp:spPr>
        <a:xfrm>
          <a:off x="9197299" y="2146794"/>
          <a:ext cx="1313166" cy="1969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badi" panose="020B0604020104020204" pitchFamily="34" charset="0"/>
            </a:rPr>
            <a:t>Constructed final dataframe</a:t>
          </a:r>
          <a:endParaRPr lang="en-US" sz="1600" kern="1200" dirty="0">
            <a:latin typeface="Abadi" panose="020B0604020104020204" pitchFamily="34" charset="0"/>
          </a:endParaRPr>
        </a:p>
      </dsp:txBody>
      <dsp:txXfrm>
        <a:off x="9235760" y="2185255"/>
        <a:ext cx="1236244" cy="18928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238FC-2449-4FE4-BD9B-DB64CC39BDDA}">
      <dsp:nvSpPr>
        <dsp:cNvPr id="0" name=""/>
        <dsp:cNvSpPr/>
      </dsp:nvSpPr>
      <dsp:spPr>
        <a:xfrm>
          <a:off x="0" y="1392557"/>
          <a:ext cx="4640262" cy="700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Data Collection helper functions</a:t>
          </a:r>
        </a:p>
      </dsp:txBody>
      <dsp:txXfrm>
        <a:off x="34183" y="1426740"/>
        <a:ext cx="4571896" cy="631878"/>
      </dsp:txXfrm>
    </dsp:sp>
    <dsp:sp modelId="{0FCB3FB1-28BE-487C-8990-7B24F636C23C}">
      <dsp:nvSpPr>
        <dsp:cNvPr id="0" name=""/>
        <dsp:cNvSpPr/>
      </dsp:nvSpPr>
      <dsp:spPr>
        <a:xfrm>
          <a:off x="0" y="2133122"/>
          <a:ext cx="4640262" cy="700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Notebook: </a:t>
          </a:r>
          <a:r>
            <a:rPr lang="en-US" sz="1400" kern="1200" dirty="0">
              <a:solidFill>
                <a:schemeClr val="bg1"/>
              </a:solidFill>
              <a:latin typeface="Abadi" panose="020B0604020104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https://github.com/Blu-LeBlanc/IBM-Data-Science-Labs/blob/main/SpaceX_Data%20Collection%20API.ipynb</a:t>
          </a:r>
          <a:endParaRPr lang="en-US" sz="1400" kern="1200" dirty="0">
            <a:solidFill>
              <a:schemeClr val="bg1"/>
            </a:solidFill>
            <a:latin typeface="Abadi" panose="020B0604020104020204" pitchFamily="34" charset="0"/>
          </a:endParaRPr>
        </a:p>
      </dsp:txBody>
      <dsp:txXfrm>
        <a:off x="34183" y="2167305"/>
        <a:ext cx="4571896" cy="6318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799D3-9E76-4454-B95E-1F9A4EE1FBC8}">
      <dsp:nvSpPr>
        <dsp:cNvPr id="0" name=""/>
        <dsp:cNvSpPr/>
      </dsp:nvSpPr>
      <dsp:spPr>
        <a:xfrm>
          <a:off x="0" y="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badi" panose="020B0604020104020204" pitchFamily="34" charset="0"/>
            </a:rPr>
            <a:t>Libraries: Pandas, </a:t>
          </a:r>
          <a:r>
            <a:rPr lang="en-US" sz="3100" kern="1200" dirty="0" err="1">
              <a:latin typeface="Abadi" panose="020B0604020104020204" pitchFamily="34" charset="0"/>
            </a:rPr>
            <a:t>Numpy</a:t>
          </a:r>
          <a:endParaRPr lang="en-US" sz="3100" kern="1200" dirty="0">
            <a:latin typeface="Abadi" panose="020B0604020104020204" pitchFamily="34" charset="0"/>
          </a:endParaRPr>
        </a:p>
      </dsp:txBody>
      <dsp:txXfrm>
        <a:off x="22105" y="22105"/>
        <a:ext cx="7511741" cy="710494"/>
      </dsp:txXfrm>
    </dsp:sp>
    <dsp:sp modelId="{201645EC-BB27-49A1-A335-3DA395CF62A5}">
      <dsp:nvSpPr>
        <dsp:cNvPr id="0" name=""/>
        <dsp:cNvSpPr/>
      </dsp:nvSpPr>
      <dsp:spPr>
        <a:xfrm>
          <a:off x="628350" y="859525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badi" panose="020B0604020104020204" pitchFamily="34" charset="0"/>
            </a:rPr>
            <a:t>Mean imputation on </a:t>
          </a:r>
          <a:r>
            <a:rPr lang="en-US" sz="3100" kern="1200" dirty="0" err="1">
              <a:latin typeface="Abadi" panose="020B0604020104020204" pitchFamily="34" charset="0"/>
            </a:rPr>
            <a:t>PayloadMass</a:t>
          </a:r>
          <a:r>
            <a:rPr lang="en-US" sz="3100" kern="1200" dirty="0">
              <a:latin typeface="Abadi" panose="020B0604020104020204" pitchFamily="34" charset="0"/>
            </a:rPr>
            <a:t> column</a:t>
          </a:r>
        </a:p>
      </dsp:txBody>
      <dsp:txXfrm>
        <a:off x="650455" y="881630"/>
        <a:ext cx="7251309" cy="710494"/>
      </dsp:txXfrm>
    </dsp:sp>
    <dsp:sp modelId="{524E85D7-0AD2-4524-8CA4-74BD09E7C942}">
      <dsp:nvSpPr>
        <dsp:cNvPr id="0" name=""/>
        <dsp:cNvSpPr/>
      </dsp:nvSpPr>
      <dsp:spPr>
        <a:xfrm>
          <a:off x="1256700" y="171905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badi" panose="020B0604020104020204" pitchFamily="34" charset="0"/>
            </a:rPr>
            <a:t>Filtered for Falcon 9</a:t>
          </a:r>
        </a:p>
      </dsp:txBody>
      <dsp:txXfrm>
        <a:off x="1278805" y="1741155"/>
        <a:ext cx="7251309" cy="710494"/>
      </dsp:txXfrm>
    </dsp:sp>
    <dsp:sp modelId="{AA22F497-83ED-487B-BFE2-EAEBCFE8BC91}">
      <dsp:nvSpPr>
        <dsp:cNvPr id="0" name=""/>
        <dsp:cNvSpPr/>
      </dsp:nvSpPr>
      <dsp:spPr>
        <a:xfrm>
          <a:off x="1885050" y="2578575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badi" panose="020B0604020104020204" pitchFamily="34" charset="0"/>
            </a:rPr>
            <a:t>Created count of landing outcomes</a:t>
          </a:r>
        </a:p>
      </dsp:txBody>
      <dsp:txXfrm>
        <a:off x="1907155" y="2600680"/>
        <a:ext cx="7251309" cy="710494"/>
      </dsp:txXfrm>
    </dsp:sp>
    <dsp:sp modelId="{C9FAB7B5-FCB2-464D-A7CB-178E07C7E8A9}">
      <dsp:nvSpPr>
        <dsp:cNvPr id="0" name=""/>
        <dsp:cNvSpPr/>
      </dsp:nvSpPr>
      <dsp:spPr>
        <a:xfrm>
          <a:off x="2513400" y="343810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badi" panose="020B0604020104020204" pitchFamily="34" charset="0"/>
            </a:rPr>
            <a:t>Created Landing Class label column</a:t>
          </a:r>
        </a:p>
      </dsp:txBody>
      <dsp:txXfrm>
        <a:off x="2535505" y="3460205"/>
        <a:ext cx="7251309" cy="710494"/>
      </dsp:txXfrm>
    </dsp:sp>
    <dsp:sp modelId="{884F1C2A-975B-4270-8499-CF12683B6E1C}">
      <dsp:nvSpPr>
        <dsp:cNvPr id="0" name=""/>
        <dsp:cNvSpPr/>
      </dsp:nvSpPr>
      <dsp:spPr>
        <a:xfrm>
          <a:off x="7923870" y="551353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34246" y="551353"/>
        <a:ext cx="269806" cy="369145"/>
      </dsp:txXfrm>
    </dsp:sp>
    <dsp:sp modelId="{347723BE-7364-4CA7-B8BF-40C47BA6669F}">
      <dsp:nvSpPr>
        <dsp:cNvPr id="0" name=""/>
        <dsp:cNvSpPr/>
      </dsp:nvSpPr>
      <dsp:spPr>
        <a:xfrm>
          <a:off x="8552220" y="1410878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662596" y="1410878"/>
        <a:ext cx="269806" cy="369145"/>
      </dsp:txXfrm>
    </dsp:sp>
    <dsp:sp modelId="{8333C546-EA31-46EC-9A83-C3270D3351E4}">
      <dsp:nvSpPr>
        <dsp:cNvPr id="0" name=""/>
        <dsp:cNvSpPr/>
      </dsp:nvSpPr>
      <dsp:spPr>
        <a:xfrm>
          <a:off x="9180570" y="2257825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90946" y="2257825"/>
        <a:ext cx="269806" cy="369145"/>
      </dsp:txXfrm>
    </dsp:sp>
    <dsp:sp modelId="{B7119C77-B208-4791-8C58-2118A67FBC83}">
      <dsp:nvSpPr>
        <dsp:cNvPr id="0" name=""/>
        <dsp:cNvSpPr/>
      </dsp:nvSpPr>
      <dsp:spPr>
        <a:xfrm>
          <a:off x="9808920" y="3125736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19296" y="3125736"/>
        <a:ext cx="269806" cy="3691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B0D95-EF6A-43BB-BB9A-A575E6AD8B9D}">
      <dsp:nvSpPr>
        <dsp:cNvPr id="0" name=""/>
        <dsp:cNvSpPr/>
      </dsp:nvSpPr>
      <dsp:spPr>
        <a:xfrm>
          <a:off x="0" y="1289642"/>
          <a:ext cx="4640262" cy="800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Data Wrangling samples</a:t>
          </a:r>
        </a:p>
      </dsp:txBody>
      <dsp:txXfrm>
        <a:off x="39066" y="1328708"/>
        <a:ext cx="4562130" cy="722147"/>
      </dsp:txXfrm>
    </dsp:sp>
    <dsp:sp modelId="{45037B36-D5AD-41A0-8A8E-8207C8D3773D}">
      <dsp:nvSpPr>
        <dsp:cNvPr id="0" name=""/>
        <dsp:cNvSpPr/>
      </dsp:nvSpPr>
      <dsp:spPr>
        <a:xfrm>
          <a:off x="0" y="2136002"/>
          <a:ext cx="4640262" cy="800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Notebook: </a:t>
          </a:r>
          <a:r>
            <a:rPr lang="en-US" sz="1600" kern="1200" dirty="0">
              <a:solidFill>
                <a:schemeClr val="bg1"/>
              </a:solidFill>
              <a:latin typeface="Abadi" panose="020B0604020104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https://github.com/Blu-LeBlanc/IBM-Data-Science-Labs/blob/main/SpaceX_Data%20Wrangling.ipynb</a:t>
          </a:r>
          <a:endParaRPr lang="en-US" sz="1600" kern="1200" dirty="0">
            <a:solidFill>
              <a:schemeClr val="bg1"/>
            </a:solidFill>
            <a:latin typeface="Abadi" panose="020B0604020104020204" pitchFamily="34" charset="0"/>
          </a:endParaRPr>
        </a:p>
      </dsp:txBody>
      <dsp:txXfrm>
        <a:off x="39066" y="2175068"/>
        <a:ext cx="4562130" cy="7221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7D3CD-49CA-4E9A-8871-7333D94DFA06}">
      <dsp:nvSpPr>
        <dsp:cNvPr id="0" name=""/>
        <dsp:cNvSpPr/>
      </dsp:nvSpPr>
      <dsp:spPr>
        <a:xfrm>
          <a:off x="14877" y="561855"/>
          <a:ext cx="842944" cy="8429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B17E8-AF55-4378-95A3-5B2C2612D082}">
      <dsp:nvSpPr>
        <dsp:cNvPr id="0" name=""/>
        <dsp:cNvSpPr/>
      </dsp:nvSpPr>
      <dsp:spPr>
        <a:xfrm>
          <a:off x="14877" y="1536771"/>
          <a:ext cx="2408414" cy="97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badi" panose="020B0604020104020204" pitchFamily="34" charset="0"/>
            </a:rPr>
            <a:t>Libraries: </a:t>
          </a:r>
          <a:r>
            <a:rPr lang="en-US" sz="1400" kern="1200" dirty="0" err="1">
              <a:latin typeface="Abadi" panose="020B0604020104020204" pitchFamily="34" charset="0"/>
            </a:rPr>
            <a:t>pyplot</a:t>
          </a:r>
          <a:r>
            <a:rPr lang="en-US" sz="1400" kern="1200" dirty="0">
              <a:latin typeface="Abadi" panose="020B0604020104020204" pitchFamily="34" charset="0"/>
            </a:rPr>
            <a:t>, seaborn, pandas</a:t>
          </a:r>
        </a:p>
      </dsp:txBody>
      <dsp:txXfrm>
        <a:off x="14877" y="1536771"/>
        <a:ext cx="2408414" cy="977104"/>
      </dsp:txXfrm>
    </dsp:sp>
    <dsp:sp modelId="{14477EB5-FCB7-4283-9AF9-BA333F071769}">
      <dsp:nvSpPr>
        <dsp:cNvPr id="0" name=""/>
        <dsp:cNvSpPr/>
      </dsp:nvSpPr>
      <dsp:spPr>
        <a:xfrm>
          <a:off x="14877" y="2575258"/>
          <a:ext cx="2408414" cy="105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FA93C-9E22-4896-94A4-55E0654AA378}">
      <dsp:nvSpPr>
        <dsp:cNvPr id="0" name=""/>
        <dsp:cNvSpPr/>
      </dsp:nvSpPr>
      <dsp:spPr>
        <a:xfrm>
          <a:off x="2844764" y="561855"/>
          <a:ext cx="842944" cy="8429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E487B-F159-4162-AFD8-5EC90928808C}">
      <dsp:nvSpPr>
        <dsp:cNvPr id="0" name=""/>
        <dsp:cNvSpPr/>
      </dsp:nvSpPr>
      <dsp:spPr>
        <a:xfrm>
          <a:off x="2844764" y="1536771"/>
          <a:ext cx="2408414" cy="97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badi" panose="020B0604020104020204" pitchFamily="34" charset="0"/>
            </a:rPr>
            <a:t>Charts: </a:t>
          </a:r>
        </a:p>
      </dsp:txBody>
      <dsp:txXfrm>
        <a:off x="2844764" y="1536771"/>
        <a:ext cx="2408414" cy="977104"/>
      </dsp:txXfrm>
    </dsp:sp>
    <dsp:sp modelId="{0CD24914-B9A8-4017-8958-0A9043501279}">
      <dsp:nvSpPr>
        <dsp:cNvPr id="0" name=""/>
        <dsp:cNvSpPr/>
      </dsp:nvSpPr>
      <dsp:spPr>
        <a:xfrm>
          <a:off x="2844764" y="2575258"/>
          <a:ext cx="2408414" cy="105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Scatter: </a:t>
          </a:r>
          <a:r>
            <a:rPr lang="en-US" sz="1100" kern="1200" dirty="0" err="1">
              <a:latin typeface="Abadi" panose="020B0604020104020204" pitchFamily="34" charset="0"/>
            </a:rPr>
            <a:t>FlightNumber</a:t>
          </a:r>
          <a:r>
            <a:rPr lang="en-US" sz="1100" kern="1200" dirty="0">
              <a:latin typeface="Abadi" panose="020B0604020104020204" pitchFamily="34" charset="0"/>
            </a:rPr>
            <a:t> vs </a:t>
          </a:r>
          <a:r>
            <a:rPr lang="en-US" sz="1100" kern="1200" dirty="0" err="1">
              <a:latin typeface="Abadi" panose="020B0604020104020204" pitchFamily="34" charset="0"/>
            </a:rPr>
            <a:t>PayloadMass</a:t>
          </a:r>
          <a:r>
            <a:rPr lang="en-US" sz="1100" kern="1200" dirty="0">
              <a:latin typeface="Abadi" panose="020B0604020104020204" pitchFamily="34" charset="0"/>
            </a:rPr>
            <a:t>, </a:t>
          </a:r>
          <a:r>
            <a:rPr lang="en-US" sz="1100" kern="1200" dirty="0" err="1">
              <a:latin typeface="Abadi" panose="020B0604020104020204" pitchFamily="34" charset="0"/>
            </a:rPr>
            <a:t>FlightNumber</a:t>
          </a:r>
          <a:r>
            <a:rPr lang="en-US" sz="1100" kern="1200" dirty="0">
              <a:latin typeface="Abadi" panose="020B0604020104020204" pitchFamily="34" charset="0"/>
            </a:rPr>
            <a:t> vs </a:t>
          </a:r>
          <a:r>
            <a:rPr lang="en-US" sz="1100" kern="1200" dirty="0" err="1">
              <a:latin typeface="Abadi" panose="020B0604020104020204" pitchFamily="34" charset="0"/>
            </a:rPr>
            <a:t>LaunchSite</a:t>
          </a:r>
          <a:r>
            <a:rPr lang="en-US" sz="1100" kern="1200" dirty="0">
              <a:latin typeface="Abadi" panose="020B0604020104020204" pitchFamily="34" charset="0"/>
            </a:rPr>
            <a:t>, </a:t>
          </a:r>
          <a:r>
            <a:rPr lang="en-US" sz="1100" kern="1200" dirty="0" err="1">
              <a:latin typeface="Abadi" panose="020B0604020104020204" pitchFamily="34" charset="0"/>
            </a:rPr>
            <a:t>PayloadMass</a:t>
          </a:r>
          <a:r>
            <a:rPr lang="en-US" sz="1100" kern="1200" dirty="0">
              <a:latin typeface="Abadi" panose="020B0604020104020204" pitchFamily="34" charset="0"/>
            </a:rPr>
            <a:t> vs </a:t>
          </a:r>
          <a:r>
            <a:rPr lang="en-US" sz="1100" kern="1200" dirty="0" err="1">
              <a:latin typeface="Abadi" panose="020B0604020104020204" pitchFamily="34" charset="0"/>
            </a:rPr>
            <a:t>LaunchSite</a:t>
          </a:r>
          <a:r>
            <a:rPr lang="en-US" sz="1100" kern="1200" dirty="0">
              <a:latin typeface="Abadi" panose="020B0604020104020204" pitchFamily="34" charset="0"/>
            </a:rPr>
            <a:t>, </a:t>
          </a:r>
          <a:r>
            <a:rPr lang="en-US" sz="1100" kern="1200" dirty="0" err="1">
              <a:latin typeface="Abadi" panose="020B0604020104020204" pitchFamily="34" charset="0"/>
            </a:rPr>
            <a:t>FlightNumber</a:t>
          </a:r>
          <a:r>
            <a:rPr lang="en-US" sz="1100" kern="1200" dirty="0">
              <a:latin typeface="Abadi" panose="020B0604020104020204" pitchFamily="34" charset="0"/>
            </a:rPr>
            <a:t> vs Orbit, </a:t>
          </a:r>
          <a:r>
            <a:rPr lang="en-US" sz="1100" kern="1200" dirty="0" err="1">
              <a:latin typeface="Abadi" panose="020B0604020104020204" pitchFamily="34" charset="0"/>
            </a:rPr>
            <a:t>PayloadMass</a:t>
          </a:r>
          <a:r>
            <a:rPr lang="en-US" sz="1100" kern="1200" dirty="0">
              <a:latin typeface="Abadi" panose="020B0604020104020204" pitchFamily="34" charset="0"/>
            </a:rPr>
            <a:t> vs Orbit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Bar: Success Rate of Orbit Type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Line: Launch Success Yearly Trend</a:t>
          </a:r>
        </a:p>
      </dsp:txBody>
      <dsp:txXfrm>
        <a:off x="2844764" y="2575258"/>
        <a:ext cx="2408414" cy="1055690"/>
      </dsp:txXfrm>
    </dsp:sp>
    <dsp:sp modelId="{368A7257-A68D-46E0-B4EC-6F2946D13F83}">
      <dsp:nvSpPr>
        <dsp:cNvPr id="0" name=""/>
        <dsp:cNvSpPr/>
      </dsp:nvSpPr>
      <dsp:spPr>
        <a:xfrm>
          <a:off x="5674650" y="561855"/>
          <a:ext cx="842944" cy="8429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E22CD-033F-4A50-B245-A8046634A45C}">
      <dsp:nvSpPr>
        <dsp:cNvPr id="0" name=""/>
        <dsp:cNvSpPr/>
      </dsp:nvSpPr>
      <dsp:spPr>
        <a:xfrm>
          <a:off x="5674650" y="1536771"/>
          <a:ext cx="2408414" cy="97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badi" panose="020B0604020104020204" pitchFamily="34" charset="0"/>
            </a:rPr>
            <a:t>Data visualizations used to determine which variables affect success rate. Performed feature selection and encoding</a:t>
          </a:r>
        </a:p>
      </dsp:txBody>
      <dsp:txXfrm>
        <a:off x="5674650" y="1536771"/>
        <a:ext cx="2408414" cy="977104"/>
      </dsp:txXfrm>
    </dsp:sp>
    <dsp:sp modelId="{114EDAF4-A66B-43DB-95B2-103365014D94}">
      <dsp:nvSpPr>
        <dsp:cNvPr id="0" name=""/>
        <dsp:cNvSpPr/>
      </dsp:nvSpPr>
      <dsp:spPr>
        <a:xfrm>
          <a:off x="5674650" y="2575258"/>
          <a:ext cx="2408414" cy="105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099B7-8F3A-4EC2-9A80-6CE6F0A080C9}">
      <dsp:nvSpPr>
        <dsp:cNvPr id="0" name=""/>
        <dsp:cNvSpPr/>
      </dsp:nvSpPr>
      <dsp:spPr>
        <a:xfrm>
          <a:off x="8504537" y="561855"/>
          <a:ext cx="842944" cy="8429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3372F-37C1-443B-8237-B795525DD3A9}">
      <dsp:nvSpPr>
        <dsp:cNvPr id="0" name=""/>
        <dsp:cNvSpPr/>
      </dsp:nvSpPr>
      <dsp:spPr>
        <a:xfrm>
          <a:off x="8504537" y="1536771"/>
          <a:ext cx="2408414" cy="97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Notebook: </a:t>
          </a:r>
          <a:r>
            <a:rPr lang="en-US" sz="1400" kern="1200" dirty="0">
              <a:hlinkClick xmlns:r="http://schemas.openxmlformats.org/officeDocument/2006/relationships" r:id="rId9"/>
            </a:rPr>
            <a:t>https://github.com/Blu-LeBlanc/IBM-Data-Science-Labs/blob/main/SpaceX_EDA%20Data%20Viz.ipynb</a:t>
          </a:r>
          <a:endParaRPr lang="en-US" sz="1400" kern="1200" dirty="0"/>
        </a:p>
      </dsp:txBody>
      <dsp:txXfrm>
        <a:off x="8504537" y="1536771"/>
        <a:ext cx="2408414" cy="977104"/>
      </dsp:txXfrm>
    </dsp:sp>
    <dsp:sp modelId="{223AFB7C-DFD4-4FA5-8855-395CF8FD2AB3}">
      <dsp:nvSpPr>
        <dsp:cNvPr id="0" name=""/>
        <dsp:cNvSpPr/>
      </dsp:nvSpPr>
      <dsp:spPr>
        <a:xfrm>
          <a:off x="8504537" y="2575258"/>
          <a:ext cx="2408414" cy="105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5.jpg"/><Relationship Id="rId7" Type="http://schemas.openxmlformats.org/officeDocument/2006/relationships/diagramColors" Target="../diagrams/colors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lu-LeBlanc/IBM-Data-Science-Labs/blob/main/SpaceX_EDA%20SQL.ipynb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lu-LeBlanc/IBM-Data-Science-Labs/blob/main/SpaceX_Interactive_Visual_Analytics_with_Folium_lab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lu-LeBlanc/IBM-Data-Science-Labs/blob/main/spacex_dash_app.py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hyperlink" Target="https://github.com/Blu-LeBlanc/IBM-Data-Science-Labs/blob/main/SpaceX_Machine%20Learning%20Prediction.ipynb" TargetMode="External"/><Relationship Id="rId7" Type="http://schemas.openxmlformats.org/officeDocument/2006/relationships/diagramColors" Target="../diagrams/colors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u-LeBlanc/IBM-Data-Science-Labs/tree/ma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Blu LeBlanc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11/26/25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77334-7030-8D04-57EA-4F4F4CC7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C8B81-70C8-A7A9-8751-CD4B0331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6B492-6046-CE4C-3AAE-B21C64FCC6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1001" y="1298849"/>
            <a:ext cx="6188693" cy="528714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98621B-70B4-347F-54F6-A75213390B8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Data Wrangling – Landing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2C2EA-58DB-1355-0ECA-28EDA872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064" y="1457963"/>
            <a:ext cx="5751908" cy="4910447"/>
          </a:xfrm>
          <a:prstGeom prst="rect">
            <a:avLst/>
          </a:prstGeom>
        </p:spPr>
      </p:pic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E9DDB5FF-8648-D372-0BA4-EADADF093A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783918"/>
              </p:ext>
            </p:extLst>
          </p:nvPr>
        </p:nvGraphicFramePr>
        <p:xfrm>
          <a:off x="820738" y="1800225"/>
          <a:ext cx="4640263" cy="422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4025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128D8C52-7566-1110-1950-9E79BCCA44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1873913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EDA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Libraries: sqlite3</a:t>
            </a:r>
          </a:p>
          <a:p>
            <a:pPr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EDA Queries: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Display the name of the unique launch sites in the space mission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Display 5 records where launch sites begin with the string ‘CCA’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List the date when the first </a:t>
            </a:r>
            <a:r>
              <a:rPr lang="en-US" sz="1300" dirty="0" err="1">
                <a:latin typeface="Abadi" panose="020B0604020104020204" pitchFamily="34" charset="0"/>
              </a:rPr>
              <a:t>succesful</a:t>
            </a:r>
            <a:r>
              <a:rPr lang="en-US" sz="1300" dirty="0">
                <a:latin typeface="Abadi" panose="020B0604020104020204" pitchFamily="34" charset="0"/>
              </a:rPr>
              <a:t> landing outcome in ground pad was </a:t>
            </a:r>
            <a:r>
              <a:rPr lang="en-US" sz="1300" dirty="0" err="1">
                <a:latin typeface="Abadi" panose="020B0604020104020204" pitchFamily="34" charset="0"/>
              </a:rPr>
              <a:t>acheived</a:t>
            </a:r>
            <a:r>
              <a:rPr lang="en-US" sz="1300" dirty="0">
                <a:latin typeface="Abadi" panose="020B0604020104020204" pitchFamily="34" charset="0"/>
              </a:rPr>
              <a:t>.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List all the </a:t>
            </a:r>
            <a:r>
              <a:rPr lang="en-US" sz="1300" dirty="0" err="1">
                <a:latin typeface="Abadi" panose="020B0604020104020204" pitchFamily="34" charset="0"/>
              </a:rPr>
              <a:t>booster_versions</a:t>
            </a:r>
            <a:r>
              <a:rPr lang="en-US" sz="1300" dirty="0">
                <a:latin typeface="Abadi" panose="020B0604020104020204" pitchFamily="34" charset="0"/>
              </a:rPr>
              <a:t> that have carried the maximum payload mass, using a subquery with a suitable aggregate function.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300" dirty="0" err="1">
                <a:latin typeface="Abadi" panose="020B0604020104020204" pitchFamily="34" charset="0"/>
              </a:rPr>
              <a:t>landing_outcomes</a:t>
            </a:r>
            <a:r>
              <a:rPr lang="en-US" sz="1300" dirty="0">
                <a:latin typeface="Abadi" panose="020B0604020104020204" pitchFamily="34" charset="0"/>
              </a:rPr>
              <a:t> in drone ship ,booster versions, </a:t>
            </a:r>
            <a:r>
              <a:rPr lang="en-US" sz="1300" dirty="0" err="1">
                <a:latin typeface="Abadi" panose="020B0604020104020204" pitchFamily="34" charset="0"/>
              </a:rPr>
              <a:t>launch_site</a:t>
            </a:r>
            <a:r>
              <a:rPr lang="en-US" sz="1300" dirty="0">
                <a:latin typeface="Abadi" panose="020B0604020104020204" pitchFamily="34" charset="0"/>
              </a:rPr>
              <a:t> for the months in year 2015.</a:t>
            </a:r>
          </a:p>
          <a:p>
            <a:pPr marL="457200"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pPr lvl="1">
              <a:spcBef>
                <a:spcPts val="1400"/>
              </a:spcBef>
            </a:pPr>
            <a:r>
              <a:rPr lang="en-US" sz="1300" dirty="0">
                <a:latin typeface="Abadi" panose="020B0604020104020204" pitchFamily="34" charset="0"/>
              </a:rPr>
              <a:t>Notebook: </a:t>
            </a:r>
            <a:r>
              <a:rPr lang="en-US" sz="1300" dirty="0">
                <a:latin typeface="Abadi" panose="020B0604020104020204" pitchFamily="34" charset="0"/>
                <a:hlinkClick r:id="rId2"/>
              </a:rPr>
              <a:t>https://github.com/Blu-LeBlanc/IBM-Data-Science-Labs/blob/main/SpaceX_EDA%20SQL.ipynb</a:t>
            </a:r>
            <a:endParaRPr lang="en-US" sz="1300" dirty="0">
              <a:latin typeface="Abadi" panose="020B0604020104020204" pitchFamily="34" charset="0"/>
            </a:endParaRPr>
          </a:p>
          <a:p>
            <a:endParaRPr lang="en-US" sz="1300" dirty="0"/>
          </a:p>
          <a:p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Interactive Map tasks:</a:t>
            </a:r>
          </a:p>
          <a:p>
            <a:pPr lvl="1"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Marked all launch sites on map using circles and coordinates</a:t>
            </a:r>
          </a:p>
          <a:p>
            <a:pPr lvl="1"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Created green and red markers to denote success/failed launches for each site on the map</a:t>
            </a:r>
          </a:p>
          <a:p>
            <a:pPr lvl="1"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Created distance markers to calculate the distance between launch sites and objects </a:t>
            </a:r>
          </a:p>
          <a:p>
            <a:pPr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Interactive map can be used to view launch site locations, launch sites with highest success rates, distance between proximities and launch sites</a:t>
            </a:r>
          </a:p>
          <a:p>
            <a:pPr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Notebook: </a:t>
            </a:r>
            <a:r>
              <a:rPr lang="en-US" sz="1700" dirty="0">
                <a:latin typeface="Abadi" panose="020B0604020104020204" pitchFamily="34" charset="0"/>
                <a:hlinkClick r:id="rId2"/>
              </a:rPr>
              <a:t>https://github.com/Blu-LeBlanc/IBM-Data-Science-Labs/blob/main/SpaceX_Interactive_Visual_Analytics_with_Folium_lab.ipynb</a:t>
            </a:r>
            <a:endParaRPr lang="en-US" sz="1700" dirty="0">
              <a:latin typeface="Abadi" panose="020B0604020104020204" pitchFamily="34" charset="0"/>
            </a:endParaRP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Build a Dashboard with </a:t>
            </a:r>
            <a:r>
              <a:rPr lang="en-US" kern="1200" dirty="0" err="1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Plotly</a:t>
            </a:r>
            <a:r>
              <a:rPr lang="en-US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Dashboard tasks: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Add Launch Site drop-down selector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Add callback function to render success pie chart for launch site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Add range slider for choosing Payload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Add callback function to render success scatter plot for payload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Dashboard can answer questions about comparing success rate of launch sites, comparing success rates of payload ranges, comparing success rate of F9 Booster versions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Notebook: </a:t>
            </a:r>
            <a:r>
              <a:rPr lang="en-US" sz="2000" dirty="0">
                <a:latin typeface="Abadi" panose="020B0604020104020204" pitchFamily="34" charset="0"/>
                <a:hlinkClick r:id="rId2"/>
              </a:rPr>
              <a:t>https://github.com/Blu-LeBlanc/IBM-Data-Science-Labs/blob/main/spacex_dash_app.py</a:t>
            </a:r>
            <a:endParaRPr lang="en-US" sz="2000" dirty="0">
              <a:latin typeface="Abadi" panose="020B0604020104020204" pitchFamily="34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best hyperparameters for SVM, Classification Trees, and Logistic Regression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Sci-kit Learn functions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https://github.com/Blu-LeBlanc/IBM-Data-Science-Labs/blob/main/SpaceX_Machine%20Learning%20Prediction.ipynb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Predictive Analysis (Classification)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106B3F0-60AE-4356-40A6-4A4485C98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413921"/>
              </p:ext>
            </p:extLst>
          </p:nvPr>
        </p:nvGraphicFramePr>
        <p:xfrm>
          <a:off x="1109030" y="1232509"/>
          <a:ext cx="10312960" cy="5086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355265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Abadi ExtraLight" panose="020B0204020104020204" pitchFamily="34" charset="0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76692" y="2533476"/>
            <a:ext cx="4355265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-&gt;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Created SpaceX launch </a:t>
            </a:r>
            <a:r>
              <a:rPr lang="en-US" sz="1000" dirty="0" err="1">
                <a:solidFill>
                  <a:schemeClr val="tx1"/>
                </a:solidFill>
                <a:latin typeface="Abadi" panose="020B0604020104020204" pitchFamily="34" charset="0"/>
              </a:rPr>
              <a:t>dataframe</a:t>
            </a: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 to predict outcome of rocket launch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Determined best features for analysis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Interactive analytics demo in screenshots -&gt;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Created interactive Folium maps to view rocket launch sites and successes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Created Dashboard to view statistics on launch sites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Predictive analysis results -&gt;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Compared multiple binary classification models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Optimized models with </a:t>
            </a:r>
            <a:r>
              <a:rPr lang="en-US" sz="1000" dirty="0" err="1">
                <a:solidFill>
                  <a:schemeClr val="tx1"/>
                </a:solidFill>
                <a:latin typeface="Abadi" panose="020B0604020104020204" pitchFamily="34" charset="0"/>
              </a:rPr>
              <a:t>GridSearchCV</a:t>
            </a:r>
            <a:endParaRPr lang="en-US" sz="10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Abadi" panose="020B0604020104020204" pitchFamily="34" charset="0"/>
              </a:rPr>
              <a:t>Found best model: Decision Tree Classifier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A toy rocket flying out of the computer">
            <a:extLst>
              <a:ext uri="{FF2B5EF4-FFF2-40B4-BE49-F238E27FC236}">
                <a16:creationId xmlns:a16="http://schemas.microsoft.com/office/drawing/2014/main" id="{8DA4E08B-C2EE-DC0E-42B5-24EBB069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50" r="5516" b="-1"/>
          <a:stretch>
            <a:fillRect/>
          </a:stretch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82856"/>
            <a:ext cx="1042385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launch sites were out-of-use/not used for flights. 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highest usage and more successful flights more recently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 success rate improved over flight numbers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Flight Number vs. Launch 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FB5DE1-2F28-FC20-231E-A9BBC651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6" y="3755449"/>
            <a:ext cx="10195728" cy="227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18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there are no rockets launched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 (greater than 10000)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very few rockets launched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E3B0F-D3F7-0745-ECEA-6FC89ADF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8" y="3744964"/>
            <a:ext cx="10284461" cy="22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1EA39EF-641F-CC8B-FD4A-46B652BFF8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46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39482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highest success rate: ES-L1, GEO, HEO, SSO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Success Rate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BFEB7-523E-1897-17FC-D7E7767A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20" y="2188651"/>
            <a:ext cx="7266159" cy="39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has a positive relation between success and number of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has no relation between flight number and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orbits, like GEO, were not used until recently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Flight Number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AFA52-BB9C-AA9E-F8C5-A2DC88EE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774618"/>
            <a:ext cx="10435720" cy="22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05225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payloads, the successful landing or positive landing rate are more for Polar, LEO, ISS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GTO, it is difficult to distinguish between successful and unsuccessful landings as both outcomes are present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Payload vs. Orbit 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568D4-A09C-AB00-2E2C-4F91F479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3798277"/>
            <a:ext cx="10446577" cy="222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2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kept increasing until a slight dip from 2017 to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dropped again from 2019 to 2020, less steep decline this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8680-DCAD-F5D8-8961-265BAB1A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38" y="2729245"/>
            <a:ext cx="6086546" cy="33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6B96C4-2515-8D3B-3E7E-6EF9B465EF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711931" y="2033776"/>
            <a:ext cx="2631760" cy="39917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7191BB-B367-B248-A714-D94B7A88C2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57439" y="1674235"/>
            <a:ext cx="8940743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F53235-A9B0-591B-0BFA-37B78E0D0C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33708" y="2364224"/>
            <a:ext cx="6524583" cy="21295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AE2210-D16C-0E4E-D832-AEFEFCCCE4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173679" y="2677896"/>
            <a:ext cx="5844642" cy="17574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9A0649-5043-8C5D-5331-C7F12C71243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657677" y="2458702"/>
            <a:ext cx="2876646" cy="19405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Successful Drone Ship Landing with Payload between 4000 and 6000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622FE-F872-BA27-C691-6784B40E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33" y="2039455"/>
            <a:ext cx="2220734" cy="27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7215B22-7012-2DC2-F5D8-6C37D5A98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52132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D313B5-0BC9-A8F6-8CED-17622ABC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455" y="2667044"/>
            <a:ext cx="4952711" cy="15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Boosters Carried Maximum Payload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407C96-ECEF-AC44-F31B-293AEDCB71D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380689" y="1674235"/>
            <a:ext cx="12942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57BD6D-2158-4912-CA17-50D21C5E8A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08634" y="2544879"/>
            <a:ext cx="8774732" cy="17682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59F991-0044-BC55-9348-E26BF34C06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943218" y="1704781"/>
            <a:ext cx="4169185" cy="43207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located on West Coast (California) and East Coast (Florida)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Folium 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C6FBD-DBE2-73D1-6DD2-BA89A247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48" y="2289240"/>
            <a:ext cx="8839526" cy="3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Showcases successful launches (green) and failed launches (red) for each launch site location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Folium Launch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0B4B8-8CCB-0281-9FC4-3604B7D8B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04" y="2895687"/>
            <a:ext cx="5641087" cy="2396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5DD2B-C828-5174-4F8F-6B910D087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24" y="2967412"/>
            <a:ext cx="5317700" cy="22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Utilized Distance calculations on interactive map for the user to determine the distance between a launch site and various 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Proximities include body of water, major road, building,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etc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Folium Proximity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A0890-ED47-45BF-001C-111AC961C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10" y="3429000"/>
            <a:ext cx="7526527" cy="31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Visualizes the success likelihood of launch sites to determine the “best” launch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Total Success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4E8B1-AA6A-2911-11E1-F8C6FFADA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05" y="2247325"/>
            <a:ext cx="5920675" cy="40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Abadi ExtraLight" panose="020F0502020204030204" pitchFamily="34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60B99EC-3998-3A27-BBF9-19756800F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789985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Visualizes successful launch ratio for the launch site with the best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0 -&gt;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1 -&gt; fail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Total Launches for Site CCAFS LC-40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6D194-FE71-3560-1B26-621038E5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779" y="2352081"/>
            <a:ext cx="5513177" cy="367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Booster Version: FT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Payload Mass: over 7000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62529-F731-55AC-6244-4BA94E4B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781" y="2846925"/>
            <a:ext cx="5434437" cy="33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55484" y="739835"/>
            <a:ext cx="3702580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  <a:latin typeface="Abadi" panose="020B0604020104020204" pitchFamily="34" charset="0"/>
              </a:rPr>
              <a:t>Decision Tree Classifier had the best model accuracy on the train data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  <a:latin typeface="Abadi" panose="020B0604020104020204" pitchFamily="34" charset="0"/>
              </a:rPr>
              <a:t>Test accuracy remained the same across all models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  <a:latin typeface="Abadi" panose="020B0604020104020204" pitchFamily="34" charset="0"/>
              </a:rPr>
              <a:t>Issue with amount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7EBE73D-7D63-1C45-862D-0B316999E8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1277899"/>
              </p:ext>
            </p:extLst>
          </p:nvPr>
        </p:nvGraphicFramePr>
        <p:xfrm>
          <a:off x="6005304" y="787114"/>
          <a:ext cx="5407002" cy="5283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55484" y="739835"/>
            <a:ext cx="3702580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  <a:latin typeface="Abadi" panose="020B0604020104020204" pitchFamily="34" charset="0"/>
              </a:rPr>
              <a:t>Decision Tree Classifier Confusion Matrix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  <a:latin typeface="Abadi" panose="020B0604020104020204" pitchFamily="34" charset="0"/>
              </a:rPr>
              <a:t>3 incorrectly labeled launches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  <a:latin typeface="Abadi" panose="020B0604020104020204" pitchFamily="34" charset="0"/>
              </a:rPr>
              <a:t>15 correctly labeled launches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27207-0D55-BB47-E7F2-DEF9C3A9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04" y="1151300"/>
            <a:ext cx="5407002" cy="45553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355265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Abadi ExtraLight" panose="020B0204020104020204" pitchFamily="34" charset="0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76692" y="2533476"/>
            <a:ext cx="4355265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Decision Tree Classifier is our best prediction model</a:t>
            </a:r>
          </a:p>
          <a:p>
            <a:pPr lvl="1"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Refining model necessary to predict successful launches and increase profits</a:t>
            </a:r>
          </a:p>
          <a:p>
            <a:pPr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Launch Site with most success: KSC LC-39A</a:t>
            </a:r>
          </a:p>
          <a:p>
            <a:pPr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Successful landing outcomes increased over time, showcasing improvements of rocket technology and techniques</a:t>
            </a:r>
          </a:p>
          <a:p>
            <a:pPr>
              <a:spcBef>
                <a:spcPts val="1400"/>
              </a:spcBef>
            </a:pPr>
            <a:r>
              <a:rPr lang="en-US" sz="1700" dirty="0">
                <a:latin typeface="Abadi" panose="020B0604020104020204" pitchFamily="34" charset="0"/>
              </a:rPr>
              <a:t>Launch Site location details provided with Folium maps</a:t>
            </a:r>
          </a:p>
        </p:txBody>
      </p:sp>
      <p:pic>
        <p:nvPicPr>
          <p:cNvPr id="11" name="Picture 10" descr="Colorful pins connected with a thread">
            <a:extLst>
              <a:ext uri="{FF2B5EF4-FFF2-40B4-BE49-F238E27FC236}">
                <a16:creationId xmlns:a16="http://schemas.microsoft.com/office/drawing/2014/main" id="{B3B4436B-3734-9A6B-DAAE-757A646A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54" r="29212" b="-1"/>
          <a:stretch>
            <a:fillRect/>
          </a:stretch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355265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Abadi ExtraLight" panose="020B0204020104020204" pitchFamily="34" charset="0"/>
                <a:ea typeface="+mj-ea"/>
                <a:cs typeface="+mj-cs"/>
              </a:rPr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76692" y="2533476"/>
            <a:ext cx="4355265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Repository: </a:t>
            </a:r>
            <a:r>
              <a:rPr lang="en-US" sz="2000" dirty="0">
                <a:latin typeface="Abadi" panose="020B0604020104020204" pitchFamily="34" charset="0"/>
                <a:hlinkClick r:id="rId3"/>
              </a:rPr>
              <a:t>https://github.com/Blu-LeBlanc/IBM-Data-Science-Labs/tree/main</a:t>
            </a:r>
            <a:endParaRPr lang="en-US" sz="2000" dirty="0"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*Note: Folium Maps do not render on </a:t>
            </a:r>
            <a:r>
              <a:rPr lang="en-US" sz="2000" dirty="0" err="1">
                <a:latin typeface="Abadi" panose="020B0604020104020204" pitchFamily="34" charset="0"/>
              </a:rPr>
              <a:t>github</a:t>
            </a:r>
            <a:endParaRPr lang="en-US" sz="2000" dirty="0">
              <a:latin typeface="Abadi" panose="020B0604020104020204" pitchFamily="34" charset="0"/>
            </a:endParaRPr>
          </a:p>
        </p:txBody>
      </p:sp>
      <p:pic>
        <p:nvPicPr>
          <p:cNvPr id="13" name="Picture 12" descr="Six pins pointed on several spots on a road map">
            <a:extLst>
              <a:ext uri="{FF2B5EF4-FFF2-40B4-BE49-F238E27FC236}">
                <a16:creationId xmlns:a16="http://schemas.microsoft.com/office/drawing/2014/main" id="{AEEB30A1-1CFC-EEE9-B261-65604386A0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68" r="22697" b="-1"/>
          <a:stretch>
            <a:fillRect/>
          </a:stretch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2B4066FA-AA17-1A27-B286-AB3274A58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5768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19401B-83DC-7BB4-3B93-414140A33F3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07793640"/>
              </p:ext>
            </p:extLst>
          </p:nvPr>
        </p:nvGraphicFramePr>
        <p:xfrm>
          <a:off x="838200" y="-15241"/>
          <a:ext cx="10515600" cy="6263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Data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335A2-21E0-E4A9-17F8-03A1509ED8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071" y="4441245"/>
            <a:ext cx="6832316" cy="19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47098" y="1298849"/>
            <a:ext cx="4502553" cy="528714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 ExtraLight" panose="020B0204020104020204" pitchFamily="34" charset="0"/>
              </a:rPr>
              <a:t>Data Collection – SpaceX API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B3C13-1560-A82A-B906-84EA91A6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84" y="1407666"/>
            <a:ext cx="4147379" cy="5011042"/>
          </a:xfrm>
          <a:prstGeom prst="rect">
            <a:avLst/>
          </a:prstGeom>
        </p:spPr>
      </p:pic>
      <p:graphicFrame>
        <p:nvGraphicFramePr>
          <p:cNvPr id="17" name="Text Placeholder 2">
            <a:extLst>
              <a:ext uri="{FF2B5EF4-FFF2-40B4-BE49-F238E27FC236}">
                <a16:creationId xmlns:a16="http://schemas.microsoft.com/office/drawing/2014/main" id="{C06A079D-AE51-3A49-0423-BA15FCBA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938050"/>
              </p:ext>
            </p:extLst>
          </p:nvPr>
        </p:nvGraphicFramePr>
        <p:xfrm>
          <a:off x="820738" y="1800225"/>
          <a:ext cx="4640263" cy="422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Abadi ExtraLight" panose="020B0204020104020204" pitchFamily="34" charset="0"/>
                <a:ea typeface="+mj-ea"/>
                <a:cs typeface="+mj-cs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462DDD9-4941-A144-040F-C6F5221622E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1579531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1587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Abadi ExtraLight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Blu LeBlanc</cp:lastModifiedBy>
  <cp:revision>202</cp:revision>
  <dcterms:created xsi:type="dcterms:W3CDTF">2021-04-29T18:58:34Z</dcterms:created>
  <dcterms:modified xsi:type="dcterms:W3CDTF">2025-12-01T20:05:51Z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